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Ex1.xml" ContentType="application/vnd.ms-office.chartex+xml"/>
  <Override PartName="/ppt/charts/style3.xml" ContentType="application/vnd.ms-office.chartstyle+xml"/>
  <Override PartName="/ppt/charts/colors3.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4"/>
  </p:sldMasterIdLst>
  <p:notesMasterIdLst>
    <p:notesMasterId r:id="rId6"/>
  </p:notesMasterIdLst>
  <p:sldIdLst>
    <p:sldId id="263" r:id="rId5"/>
  </p:sldIdLst>
  <p:sldSz cx="42794238" cy="302672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C2332"/>
    <a:srgbClr val="002F87"/>
    <a:srgbClr val="C6A444"/>
    <a:srgbClr val="27398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83"/>
    <p:restoredTop sz="94695"/>
  </p:normalViewPr>
  <p:slideViewPr>
    <p:cSldViewPr snapToGrid="0">
      <p:cViewPr>
        <p:scale>
          <a:sx n="80" d="100"/>
          <a:sy n="80" d="100"/>
        </p:scale>
        <p:origin x="-5464" y="-102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Ex1.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3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rgbClr val="8C2332"/>
            </a:solidFill>
            <a:ln>
              <a:noFill/>
            </a:ln>
            <a:effectLst/>
          </c:spPr>
          <c:invertIfNegative val="0"/>
          <c:cat>
            <c:strRef>
              <c:f>Sheet1!$A$2:$A$3</c:f>
              <c:strCache>
                <c:ptCount val="2"/>
                <c:pt idx="0">
                  <c:v>Category 1</c:v>
                </c:pt>
                <c:pt idx="1">
                  <c:v>Category 2</c:v>
                </c:pt>
              </c:strCache>
            </c:strRef>
          </c:cat>
          <c:val>
            <c:numRef>
              <c:f>Sheet1!$B$2:$B$3</c:f>
              <c:numCache>
                <c:formatCode>General</c:formatCode>
                <c:ptCount val="2"/>
                <c:pt idx="0">
                  <c:v>4.3</c:v>
                </c:pt>
                <c:pt idx="1">
                  <c:v>2.5</c:v>
                </c:pt>
              </c:numCache>
            </c:numRef>
          </c:val>
          <c:extLst>
            <c:ext xmlns:c16="http://schemas.microsoft.com/office/drawing/2014/chart" uri="{C3380CC4-5D6E-409C-BE32-E72D297353CC}">
              <c16:uniqueId val="{00000000-C13E-4A81-9DE0-94FFFA5B378A}"/>
            </c:ext>
          </c:extLst>
        </c:ser>
        <c:ser>
          <c:idx val="1"/>
          <c:order val="1"/>
          <c:tx>
            <c:strRef>
              <c:f>Sheet1!$C$1</c:f>
              <c:strCache>
                <c:ptCount val="1"/>
                <c:pt idx="0">
                  <c:v>Series 2</c:v>
                </c:pt>
              </c:strCache>
            </c:strRef>
          </c:tx>
          <c:spPr>
            <a:solidFill>
              <a:srgbClr val="002F87"/>
            </a:solidFill>
            <a:ln>
              <a:noFill/>
            </a:ln>
            <a:effectLst/>
          </c:spPr>
          <c:invertIfNegative val="0"/>
          <c:cat>
            <c:strRef>
              <c:f>Sheet1!$A$2:$A$3</c:f>
              <c:strCache>
                <c:ptCount val="2"/>
                <c:pt idx="0">
                  <c:v>Category 1</c:v>
                </c:pt>
                <c:pt idx="1">
                  <c:v>Category 2</c:v>
                </c:pt>
              </c:strCache>
            </c:strRef>
          </c:cat>
          <c:val>
            <c:numRef>
              <c:f>Sheet1!$C$2:$C$3</c:f>
              <c:numCache>
                <c:formatCode>General</c:formatCode>
                <c:ptCount val="2"/>
                <c:pt idx="0">
                  <c:v>2.4</c:v>
                </c:pt>
                <c:pt idx="1">
                  <c:v>4.4000000000000004</c:v>
                </c:pt>
              </c:numCache>
            </c:numRef>
          </c:val>
          <c:extLst>
            <c:ext xmlns:c16="http://schemas.microsoft.com/office/drawing/2014/chart" uri="{C3380CC4-5D6E-409C-BE32-E72D297353CC}">
              <c16:uniqueId val="{00000001-C13E-4A81-9DE0-94FFFA5B378A}"/>
            </c:ext>
          </c:extLst>
        </c:ser>
        <c:dLbls>
          <c:showLegendKey val="0"/>
          <c:showVal val="0"/>
          <c:showCatName val="0"/>
          <c:showSerName val="0"/>
          <c:showPercent val="0"/>
          <c:showBubbleSize val="0"/>
        </c:dLbls>
        <c:gapWidth val="219"/>
        <c:overlap val="-27"/>
        <c:axId val="71445280"/>
        <c:axId val="71444800"/>
      </c:barChart>
      <c:catAx>
        <c:axId val="71445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3000" b="0" i="0" u="none" strike="noStrike" kern="1200" baseline="0">
                <a:solidFill>
                  <a:schemeClr val="tx1">
                    <a:lumMod val="65000"/>
                    <a:lumOff val="35000"/>
                  </a:schemeClr>
                </a:solidFill>
                <a:latin typeface="+mn-lt"/>
                <a:ea typeface="+mn-ea"/>
                <a:cs typeface="+mn-cs"/>
              </a:defRPr>
            </a:pPr>
            <a:endParaRPr lang="en-US"/>
          </a:p>
        </c:txPr>
        <c:crossAx val="71444800"/>
        <c:crosses val="autoZero"/>
        <c:auto val="1"/>
        <c:lblAlgn val="ctr"/>
        <c:lblOffset val="100"/>
        <c:noMultiLvlLbl val="0"/>
      </c:catAx>
      <c:valAx>
        <c:axId val="714448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3000" b="0" i="0" u="none" strike="noStrike" kern="1200" baseline="0">
                <a:solidFill>
                  <a:schemeClr val="tx1">
                    <a:lumMod val="65000"/>
                    <a:lumOff val="35000"/>
                  </a:schemeClr>
                </a:solidFill>
                <a:latin typeface="+mn-lt"/>
                <a:ea typeface="+mn-ea"/>
                <a:cs typeface="+mn-cs"/>
              </a:defRPr>
            </a:pPr>
            <a:endParaRPr lang="en-US"/>
          </a:p>
        </c:txPr>
        <c:crossAx val="714452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3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overlay val="0"/>
      <c:spPr>
        <a:noFill/>
        <a:ln>
          <a:noFill/>
        </a:ln>
        <a:effectLst/>
      </c:spPr>
      <c:txPr>
        <a:bodyPr rot="0" spcFirstLastPara="1" vertOverflow="ellipsis" vert="horz" wrap="square" anchor="ctr" anchorCtr="1"/>
        <a:lstStyle/>
        <a:p>
          <a:pPr>
            <a:defRPr sz="4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chemeClr val="accent1">
                  <a:shade val="58000"/>
                </a:schemeClr>
              </a:solidFill>
              <a:ln w="19050">
                <a:solidFill>
                  <a:schemeClr val="lt1"/>
                </a:solidFill>
              </a:ln>
              <a:effectLst/>
            </c:spPr>
            <c:extLst>
              <c:ext xmlns:c16="http://schemas.microsoft.com/office/drawing/2014/chart" uri="{C3380CC4-5D6E-409C-BE32-E72D297353CC}">
                <c16:uniqueId val="{00000001-1192-4B4D-81F3-FCD32124EAD5}"/>
              </c:ext>
            </c:extLst>
          </c:dPt>
          <c:dPt>
            <c:idx val="1"/>
            <c:bubble3D val="0"/>
            <c:spPr>
              <a:solidFill>
                <a:schemeClr val="accent1">
                  <a:shade val="86000"/>
                </a:schemeClr>
              </a:solidFill>
              <a:ln w="19050">
                <a:solidFill>
                  <a:schemeClr val="lt1"/>
                </a:solidFill>
              </a:ln>
              <a:effectLst/>
            </c:spPr>
            <c:extLst>
              <c:ext xmlns:c16="http://schemas.microsoft.com/office/drawing/2014/chart" uri="{C3380CC4-5D6E-409C-BE32-E72D297353CC}">
                <c16:uniqueId val="{00000003-1192-4B4D-81F3-FCD32124EAD5}"/>
              </c:ext>
            </c:extLst>
          </c:dPt>
          <c:dPt>
            <c:idx val="2"/>
            <c:bubble3D val="0"/>
            <c:spPr>
              <a:solidFill>
                <a:schemeClr val="accent1">
                  <a:tint val="86000"/>
                </a:schemeClr>
              </a:solidFill>
              <a:ln w="19050">
                <a:solidFill>
                  <a:schemeClr val="lt1"/>
                </a:solidFill>
              </a:ln>
              <a:effectLst/>
            </c:spPr>
            <c:extLst>
              <c:ext xmlns:c16="http://schemas.microsoft.com/office/drawing/2014/chart" uri="{C3380CC4-5D6E-409C-BE32-E72D297353CC}">
                <c16:uniqueId val="{00000005-1192-4B4D-81F3-FCD32124EAD5}"/>
              </c:ext>
            </c:extLst>
          </c:dPt>
          <c:dPt>
            <c:idx val="3"/>
            <c:bubble3D val="0"/>
            <c:spPr>
              <a:solidFill>
                <a:schemeClr val="accent1">
                  <a:tint val="58000"/>
                </a:schemeClr>
              </a:solidFill>
              <a:ln w="19050">
                <a:solidFill>
                  <a:schemeClr val="lt1"/>
                </a:solidFill>
              </a:ln>
              <a:effectLst/>
            </c:spPr>
            <c:extLst>
              <c:ext xmlns:c16="http://schemas.microsoft.com/office/drawing/2014/chart" uri="{C3380CC4-5D6E-409C-BE32-E72D297353CC}">
                <c16:uniqueId val="{00000007-1192-4B4D-81F3-FCD32124EAD5}"/>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1192-4B4D-81F3-FCD32124EAD5}"/>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3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Sheet1!$A$2:$A$23</cx:f>
        <cx:lvl ptCount="22">
          <cx:pt idx="0">Category 1</cx:pt>
          <cx:pt idx="1">Category 1</cx:pt>
          <cx:pt idx="2">Category 1</cx:pt>
          <cx:pt idx="3">Category 1</cx:pt>
          <cx:pt idx="4">Category 1</cx:pt>
          <cx:pt idx="5">Category 1</cx:pt>
          <cx:pt idx="6">Category 1</cx:pt>
          <cx:pt idx="7">Category 1</cx:pt>
          <cx:pt idx="8">Category 1</cx:pt>
          <cx:pt idx="9">Category 2</cx:pt>
          <cx:pt idx="10">Category 2</cx:pt>
          <cx:pt idx="11">Category 2</cx:pt>
          <cx:pt idx="12">Category 2</cx:pt>
          <cx:pt idx="13">Category 2</cx:pt>
          <cx:pt idx="14">Category 2</cx:pt>
          <cx:pt idx="15">Category 2</cx:pt>
          <cx:pt idx="16">Category 3</cx:pt>
          <cx:pt idx="17">Category 3</cx:pt>
          <cx:pt idx="18">Category 3</cx:pt>
          <cx:pt idx="19">Category 3</cx:pt>
          <cx:pt idx="20">Category 3</cx:pt>
          <cx:pt idx="21">Category 3</cx:pt>
        </cx:lvl>
      </cx:strDim>
      <cx:numDim type="val">
        <cx:f>Sheet1!$B$2:$B$23</cx:f>
        <cx:lvl ptCount="22" formatCode="General">
          <cx:pt idx="0">-7</cx:pt>
          <cx:pt idx="1">-10</cx:pt>
          <cx:pt idx="2">-28</cx:pt>
          <cx:pt idx="3">47</cx:pt>
          <cx:pt idx="4">11</cx:pt>
          <cx:pt idx="5">-24</cx:pt>
          <cx:pt idx="6">-24</cx:pt>
          <cx:pt idx="7">36</cx:pt>
          <cx:pt idx="8">10</cx:pt>
          <cx:pt idx="9">-78</cx:pt>
          <cx:pt idx="10">47</cx:pt>
          <cx:pt idx="11">-24</cx:pt>
          <cx:pt idx="12">-17</cx:pt>
          <cx:pt idx="13">-12</cx:pt>
          <cx:pt idx="14">-11</cx:pt>
          <cx:pt idx="15">17</cx:pt>
          <cx:pt idx="16">14</cx:pt>
          <cx:pt idx="17">46</cx:pt>
          <cx:pt idx="18">-18</cx:pt>
          <cx:pt idx="19">19</cx:pt>
          <cx:pt idx="20">-26</cx:pt>
          <cx:pt idx="21">-20</cx:pt>
        </cx:lvl>
      </cx:numDim>
    </cx:data>
    <cx:data id="1">
      <cx:strDim type="cat">
        <cx:f>Sheet1!$A$2:$A$23</cx:f>
        <cx:lvl ptCount="22">
          <cx:pt idx="0">Category 1</cx:pt>
          <cx:pt idx="1">Category 1</cx:pt>
          <cx:pt idx="2">Category 1</cx:pt>
          <cx:pt idx="3">Category 1</cx:pt>
          <cx:pt idx="4">Category 1</cx:pt>
          <cx:pt idx="5">Category 1</cx:pt>
          <cx:pt idx="6">Category 1</cx:pt>
          <cx:pt idx="7">Category 1</cx:pt>
          <cx:pt idx="8">Category 1</cx:pt>
          <cx:pt idx="9">Category 2</cx:pt>
          <cx:pt idx="10">Category 2</cx:pt>
          <cx:pt idx="11">Category 2</cx:pt>
          <cx:pt idx="12">Category 2</cx:pt>
          <cx:pt idx="13">Category 2</cx:pt>
          <cx:pt idx="14">Category 2</cx:pt>
          <cx:pt idx="15">Category 2</cx:pt>
          <cx:pt idx="16">Category 3</cx:pt>
          <cx:pt idx="17">Category 3</cx:pt>
          <cx:pt idx="18">Category 3</cx:pt>
          <cx:pt idx="19">Category 3</cx:pt>
          <cx:pt idx="20">Category 3</cx:pt>
          <cx:pt idx="21">Category 3</cx:pt>
        </cx:lvl>
      </cx:strDim>
      <cx:numDim type="val">
        <cx:f>Sheet1!$C$2:$C$23</cx:f>
        <cx:lvl ptCount="22" formatCode="General">
          <cx:pt idx="0">-3</cx:pt>
          <cx:pt idx="1">1</cx:pt>
          <cx:pt idx="2">-6</cx:pt>
          <cx:pt idx="3">10</cx:pt>
          <cx:pt idx="4">34</cx:pt>
          <cx:pt idx="5">128</cx:pt>
          <cx:pt idx="6">22</cx:pt>
          <cx:pt idx="7">-12</cx:pt>
          <cx:pt idx="8">-28</cx:pt>
          <cx:pt idx="9">6</cx:pt>
          <cx:pt idx="10">31</cx:pt>
          <cx:pt idx="11">3</cx:pt>
          <cx:pt idx="12">12</cx:pt>
          <cx:pt idx="13">-12</cx:pt>
          <cx:pt idx="14">-13</cx:pt>
          <cx:pt idx="15">6</cx:pt>
          <cx:pt idx="16">15</cx:pt>
          <cx:pt idx="17">41</cx:pt>
          <cx:pt idx="18">16</cx:pt>
          <cx:pt idx="19">10</cx:pt>
          <cx:pt idx="20">23</cx:pt>
          <cx:pt idx="21">16</cx:pt>
        </cx:lvl>
      </cx:numDim>
    </cx:data>
    <cx:data id="2">
      <cx:strDim type="cat">
        <cx:f>Sheet1!$A$2:$A$23</cx:f>
        <cx:lvl ptCount="22">
          <cx:pt idx="0">Category 1</cx:pt>
          <cx:pt idx="1">Category 1</cx:pt>
          <cx:pt idx="2">Category 1</cx:pt>
          <cx:pt idx="3">Category 1</cx:pt>
          <cx:pt idx="4">Category 1</cx:pt>
          <cx:pt idx="5">Category 1</cx:pt>
          <cx:pt idx="6">Category 1</cx:pt>
          <cx:pt idx="7">Category 1</cx:pt>
          <cx:pt idx="8">Category 1</cx:pt>
          <cx:pt idx="9">Category 2</cx:pt>
          <cx:pt idx="10">Category 2</cx:pt>
          <cx:pt idx="11">Category 2</cx:pt>
          <cx:pt idx="12">Category 2</cx:pt>
          <cx:pt idx="13">Category 2</cx:pt>
          <cx:pt idx="14">Category 2</cx:pt>
          <cx:pt idx="15">Category 2</cx:pt>
          <cx:pt idx="16">Category 3</cx:pt>
          <cx:pt idx="17">Category 3</cx:pt>
          <cx:pt idx="18">Category 3</cx:pt>
          <cx:pt idx="19">Category 3</cx:pt>
          <cx:pt idx="20">Category 3</cx:pt>
          <cx:pt idx="21">Category 3</cx:pt>
        </cx:lvl>
      </cx:strDim>
      <cx:numDim type="val">
        <cx:f>Sheet1!$D$2:$D$23</cx:f>
        <cx:lvl ptCount="22" formatCode="General">
          <cx:pt idx="0">-24</cx:pt>
          <cx:pt idx="1">11</cx:pt>
          <cx:pt idx="2">34</cx:pt>
          <cx:pt idx="3">-19</cx:pt>
          <cx:pt idx="4">4</cx:pt>
          <cx:pt idx="5">27</cx:pt>
          <cx:pt idx="6">27</cx:pt>
          <cx:pt idx="7">-3</cx:pt>
          <cx:pt idx="8">44</cx:pt>
          <cx:pt idx="9">50</cx:pt>
          <cx:pt idx="10">91</cx:pt>
          <cx:pt idx="11">-8</cx:pt>
          <cx:pt idx="12">36</cx:pt>
          <cx:pt idx="13">16</cx:pt>
          <cx:pt idx="14">24</cx:pt>
          <cx:pt idx="15">46</cx:pt>
          <cx:pt idx="16">14</cx:pt>
          <cx:pt idx="17">-6</cx:pt>
          <cx:pt idx="18">48</cx:pt>
          <cx:pt idx="19">23</cx:pt>
          <cx:pt idx="20">23</cx:pt>
          <cx:pt idx="21">-18</cx:pt>
        </cx:lvl>
      </cx:numDim>
    </cx:data>
  </cx:chartData>
  <cx:chart>
    <cx:title pos="t" align="ctr" overlay="0">
      <cx:tx>
        <cx:txData>
          <cx:v>Chart Title</cx:v>
        </cx:txData>
      </cx:tx>
      <cx:txPr>
        <a:bodyPr spcFirstLastPara="1" vertOverflow="ellipsis" horzOverflow="overflow" wrap="square" lIns="0" tIns="0" rIns="0" bIns="0" anchor="ctr" anchorCtr="1"/>
        <a:lstStyle/>
        <a:p>
          <a:pPr algn="ctr" rtl="0">
            <a:defRPr sz="3600"/>
          </a:pPr>
          <a:r>
            <a:rPr lang="en-US" sz="3600" b="0" i="0" u="none" strike="noStrike" baseline="0">
              <a:solidFill>
                <a:prstClr val="black">
                  <a:lumMod val="65000"/>
                  <a:lumOff val="35000"/>
                </a:prstClr>
              </a:solidFill>
              <a:latin typeface="Calibri" panose="020F0502020204030204"/>
            </a:rPr>
            <a:t>Chart Title</a:t>
          </a:r>
        </a:p>
      </cx:txPr>
    </cx:title>
    <cx:plotArea>
      <cx:plotAreaRegion>
        <cx:series layoutId="boxWhisker" uniqueId="{F811CC44-78AF-4385-8A96-3D9F6683E4A9}">
          <cx:tx>
            <cx:txData>
              <cx:f>Sheet1!$B$1</cx:f>
              <cx:v>Series1</cx:v>
            </cx:txData>
          </cx:tx>
          <cx:dataId val="0"/>
          <cx:layoutPr>
            <cx:visibility meanLine="0" meanMarker="1" nonoutliers="0" outliers="1"/>
            <cx:statistics quartileMethod="exclusive"/>
          </cx:layoutPr>
        </cx:series>
        <cx:series layoutId="boxWhisker" uniqueId="{A1E6A0EC-7948-498E-BC3C-5732362AEC44}">
          <cx:tx>
            <cx:txData>
              <cx:f>Sheet1!$C$1</cx:f>
              <cx:v>Series2</cx:v>
            </cx:txData>
          </cx:tx>
          <cx:dataId val="1"/>
          <cx:layoutPr>
            <cx:visibility meanLine="0" meanMarker="1" nonoutliers="0" outliers="1"/>
            <cx:statistics quartileMethod="exclusive"/>
          </cx:layoutPr>
        </cx:series>
        <cx:series layoutId="boxWhisker" uniqueId="{11711B13-D365-4851-8251-3C84B8AF084C}">
          <cx:tx>
            <cx:txData>
              <cx:f>Sheet1!$D$1</cx:f>
              <cx:v>Series3</cx:v>
            </cx:txData>
          </cx:tx>
          <cx:dataId val="2"/>
          <cx:layoutPr>
            <cx:visibility meanLine="0" meanMarker="1" nonoutliers="0" outliers="1"/>
            <cx:statistics quartileMethod="exclusive"/>
          </cx:layoutPr>
        </cx:series>
      </cx:plotAreaRegion>
      <cx:axis id="0">
        <cx:catScaling gapWidth="1"/>
        <cx:tickLabels/>
        <cx:txPr>
          <a:bodyPr spcFirstLastPara="1" vertOverflow="ellipsis" horzOverflow="overflow" wrap="square" lIns="0" tIns="0" rIns="0" bIns="0" anchor="ctr" anchorCtr="1"/>
          <a:lstStyle/>
          <a:p>
            <a:pPr algn="ctr" rtl="0">
              <a:defRPr sz="2400"/>
            </a:pPr>
            <a:endParaRPr lang="en-US" sz="2400" b="0" i="0" u="none" strike="noStrike" baseline="0">
              <a:solidFill>
                <a:prstClr val="black">
                  <a:lumMod val="65000"/>
                  <a:lumOff val="35000"/>
                </a:prstClr>
              </a:solidFill>
              <a:latin typeface="Calibri" panose="020F0502020204030204"/>
            </a:endParaRPr>
          </a:p>
        </cx:txPr>
      </cx:axis>
      <cx:axis id="1">
        <cx:valScaling/>
        <cx:majorGridlines/>
        <cx:tickLabels/>
      </cx:axis>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4">
  <a:schemeClr val="accent1"/>
</cs:colorStyle>
</file>

<file path=ppt/charts/colors3.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97"/>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999A3A-8BF5-471F-80A4-192EE7504ED2}" type="doc">
      <dgm:prSet loTypeId="urn:microsoft.com/office/officeart/2005/8/layout/pyramid1" loCatId="pyramid" qsTypeId="urn:microsoft.com/office/officeart/2005/8/quickstyle/simple1" qsCatId="simple" csTypeId="urn:microsoft.com/office/officeart/2005/8/colors/accent1_2" csCatId="accent1" phldr="1"/>
      <dgm:spPr/>
    </dgm:pt>
    <dgm:pt modelId="{C122CCD3-AD8C-4A5F-9C78-B38F6128D0E7}">
      <dgm:prSet phldrT="[Text]" custT="1"/>
      <dgm:spPr>
        <a:solidFill>
          <a:srgbClr val="002F87"/>
        </a:solidFill>
      </dgm:spPr>
      <dgm:t>
        <a:bodyPr/>
        <a:lstStyle/>
        <a:p>
          <a:r>
            <a:rPr lang="en-US" sz="1600" dirty="0">
              <a:solidFill>
                <a:schemeClr val="bg1"/>
              </a:solidFill>
            </a:rPr>
            <a:t>Results</a:t>
          </a:r>
          <a:endParaRPr lang="en-US" sz="3000" dirty="0">
            <a:solidFill>
              <a:schemeClr val="bg1"/>
            </a:solidFill>
          </a:endParaRPr>
        </a:p>
      </dgm:t>
    </dgm:pt>
    <dgm:pt modelId="{4DF7BAC8-AF7A-462E-99D3-EB44D6B978E0}" type="parTrans" cxnId="{3BB2D6D5-E61B-4A5A-945A-9FD66B0CD326}">
      <dgm:prSet/>
      <dgm:spPr/>
      <dgm:t>
        <a:bodyPr/>
        <a:lstStyle/>
        <a:p>
          <a:endParaRPr lang="en-US"/>
        </a:p>
      </dgm:t>
    </dgm:pt>
    <dgm:pt modelId="{B7A3ADEA-6031-4F01-A5C7-7DB3C986C850}" type="sibTrans" cxnId="{3BB2D6D5-E61B-4A5A-945A-9FD66B0CD326}">
      <dgm:prSet/>
      <dgm:spPr/>
      <dgm:t>
        <a:bodyPr/>
        <a:lstStyle/>
        <a:p>
          <a:endParaRPr lang="en-US"/>
        </a:p>
      </dgm:t>
    </dgm:pt>
    <dgm:pt modelId="{B3F4E048-B8B8-4167-9EFF-60B106E96AEB}">
      <dgm:prSet phldrT="[Text]" custT="1"/>
      <dgm:spPr>
        <a:solidFill>
          <a:srgbClr val="8C2332"/>
        </a:solidFill>
      </dgm:spPr>
      <dgm:t>
        <a:bodyPr/>
        <a:lstStyle/>
        <a:p>
          <a:r>
            <a:rPr lang="en-US" sz="3200" dirty="0">
              <a:solidFill>
                <a:schemeClr val="bg1"/>
              </a:solidFill>
            </a:rPr>
            <a:t>Results</a:t>
          </a:r>
          <a:endParaRPr lang="en-US" sz="4000" dirty="0">
            <a:solidFill>
              <a:schemeClr val="bg1"/>
            </a:solidFill>
          </a:endParaRPr>
        </a:p>
      </dgm:t>
    </dgm:pt>
    <dgm:pt modelId="{9C46D6DC-4C04-40E8-9EB2-87445C9A969A}" type="parTrans" cxnId="{6671EECB-4E7C-497C-892A-69901E86B555}">
      <dgm:prSet/>
      <dgm:spPr/>
      <dgm:t>
        <a:bodyPr/>
        <a:lstStyle/>
        <a:p>
          <a:endParaRPr lang="en-US"/>
        </a:p>
      </dgm:t>
    </dgm:pt>
    <dgm:pt modelId="{42BFB6DE-4F5E-4093-937F-9E4B1ED28ADD}" type="sibTrans" cxnId="{6671EECB-4E7C-497C-892A-69901E86B555}">
      <dgm:prSet/>
      <dgm:spPr/>
      <dgm:t>
        <a:bodyPr/>
        <a:lstStyle/>
        <a:p>
          <a:endParaRPr lang="en-US"/>
        </a:p>
      </dgm:t>
    </dgm:pt>
    <dgm:pt modelId="{FF53C379-6F69-466D-97FB-71393E79A633}">
      <dgm:prSet phldrT="[Text]" custT="1"/>
      <dgm:spPr>
        <a:solidFill>
          <a:srgbClr val="C6A444"/>
        </a:solidFill>
      </dgm:spPr>
      <dgm:t>
        <a:bodyPr/>
        <a:lstStyle/>
        <a:p>
          <a:r>
            <a:rPr lang="en-US" sz="3200" dirty="0">
              <a:solidFill>
                <a:schemeClr val="bg1"/>
              </a:solidFill>
            </a:rPr>
            <a:t>Results</a:t>
          </a:r>
          <a:endParaRPr lang="en-US" sz="4000" dirty="0">
            <a:solidFill>
              <a:schemeClr val="bg1"/>
            </a:solidFill>
          </a:endParaRPr>
        </a:p>
      </dgm:t>
    </dgm:pt>
    <dgm:pt modelId="{9C7CB64E-B6A6-4309-98EA-C4BCBCBCDA35}" type="parTrans" cxnId="{F63657CA-C48E-4F02-BA7D-9A81B9D62B4E}">
      <dgm:prSet/>
      <dgm:spPr/>
      <dgm:t>
        <a:bodyPr/>
        <a:lstStyle/>
        <a:p>
          <a:endParaRPr lang="en-US"/>
        </a:p>
      </dgm:t>
    </dgm:pt>
    <dgm:pt modelId="{6AA34508-B589-43B0-B3CD-7950E2A98554}" type="sibTrans" cxnId="{F63657CA-C48E-4F02-BA7D-9A81B9D62B4E}">
      <dgm:prSet/>
      <dgm:spPr/>
      <dgm:t>
        <a:bodyPr/>
        <a:lstStyle/>
        <a:p>
          <a:endParaRPr lang="en-US"/>
        </a:p>
      </dgm:t>
    </dgm:pt>
    <dgm:pt modelId="{78B19D96-6CCE-477D-9265-A313651EB876}" type="pres">
      <dgm:prSet presAssocID="{35999A3A-8BF5-471F-80A4-192EE7504ED2}" presName="Name0" presStyleCnt="0">
        <dgm:presLayoutVars>
          <dgm:dir/>
          <dgm:animLvl val="lvl"/>
          <dgm:resizeHandles val="exact"/>
        </dgm:presLayoutVars>
      </dgm:prSet>
      <dgm:spPr/>
    </dgm:pt>
    <dgm:pt modelId="{E8D9B66E-7475-44DD-9B14-4E997E098689}" type="pres">
      <dgm:prSet presAssocID="{C122CCD3-AD8C-4A5F-9C78-B38F6128D0E7}" presName="Name8" presStyleCnt="0"/>
      <dgm:spPr/>
    </dgm:pt>
    <dgm:pt modelId="{C628DB9D-EA5B-4990-A69B-124A5261AC04}" type="pres">
      <dgm:prSet presAssocID="{C122CCD3-AD8C-4A5F-9C78-B38F6128D0E7}" presName="level" presStyleLbl="node1" presStyleIdx="0" presStyleCnt="3">
        <dgm:presLayoutVars>
          <dgm:chMax val="1"/>
          <dgm:bulletEnabled val="1"/>
        </dgm:presLayoutVars>
      </dgm:prSet>
      <dgm:spPr/>
    </dgm:pt>
    <dgm:pt modelId="{4C66C45E-D713-475C-9EB1-FD9884745CAF}" type="pres">
      <dgm:prSet presAssocID="{C122CCD3-AD8C-4A5F-9C78-B38F6128D0E7}" presName="levelTx" presStyleLbl="revTx" presStyleIdx="0" presStyleCnt="0">
        <dgm:presLayoutVars>
          <dgm:chMax val="1"/>
          <dgm:bulletEnabled val="1"/>
        </dgm:presLayoutVars>
      </dgm:prSet>
      <dgm:spPr/>
    </dgm:pt>
    <dgm:pt modelId="{08E63EF0-8FBE-43AE-A03B-AF83E9768F79}" type="pres">
      <dgm:prSet presAssocID="{B3F4E048-B8B8-4167-9EFF-60B106E96AEB}" presName="Name8" presStyleCnt="0"/>
      <dgm:spPr/>
    </dgm:pt>
    <dgm:pt modelId="{F32D02DC-8347-4563-8F6C-180C71CA73A6}" type="pres">
      <dgm:prSet presAssocID="{B3F4E048-B8B8-4167-9EFF-60B106E96AEB}" presName="level" presStyleLbl="node1" presStyleIdx="1" presStyleCnt="3">
        <dgm:presLayoutVars>
          <dgm:chMax val="1"/>
          <dgm:bulletEnabled val="1"/>
        </dgm:presLayoutVars>
      </dgm:prSet>
      <dgm:spPr/>
    </dgm:pt>
    <dgm:pt modelId="{BBB36EC4-D208-47AE-9551-8EB8E5EEADEB}" type="pres">
      <dgm:prSet presAssocID="{B3F4E048-B8B8-4167-9EFF-60B106E96AEB}" presName="levelTx" presStyleLbl="revTx" presStyleIdx="0" presStyleCnt="0">
        <dgm:presLayoutVars>
          <dgm:chMax val="1"/>
          <dgm:bulletEnabled val="1"/>
        </dgm:presLayoutVars>
      </dgm:prSet>
      <dgm:spPr/>
    </dgm:pt>
    <dgm:pt modelId="{54B09703-31C6-42CE-A5EB-BB1EC075D70D}" type="pres">
      <dgm:prSet presAssocID="{FF53C379-6F69-466D-97FB-71393E79A633}" presName="Name8" presStyleCnt="0"/>
      <dgm:spPr/>
    </dgm:pt>
    <dgm:pt modelId="{E4589074-CA0B-4496-B222-454C48663094}" type="pres">
      <dgm:prSet presAssocID="{FF53C379-6F69-466D-97FB-71393E79A633}" presName="level" presStyleLbl="node1" presStyleIdx="2" presStyleCnt="3" custLinFactX="100000" custLinFactNeighborX="120022" custLinFactNeighborY="38436">
        <dgm:presLayoutVars>
          <dgm:chMax val="1"/>
          <dgm:bulletEnabled val="1"/>
        </dgm:presLayoutVars>
      </dgm:prSet>
      <dgm:spPr/>
    </dgm:pt>
    <dgm:pt modelId="{CBFFAB77-A7F5-4BB7-B36B-08634E701405}" type="pres">
      <dgm:prSet presAssocID="{FF53C379-6F69-466D-97FB-71393E79A633}" presName="levelTx" presStyleLbl="revTx" presStyleIdx="0" presStyleCnt="0">
        <dgm:presLayoutVars>
          <dgm:chMax val="1"/>
          <dgm:bulletEnabled val="1"/>
        </dgm:presLayoutVars>
      </dgm:prSet>
      <dgm:spPr/>
    </dgm:pt>
  </dgm:ptLst>
  <dgm:cxnLst>
    <dgm:cxn modelId="{E8ACE022-9AB2-49E2-92EC-9430EF54D2B3}" type="presOf" srcId="{35999A3A-8BF5-471F-80A4-192EE7504ED2}" destId="{78B19D96-6CCE-477D-9265-A313651EB876}" srcOrd="0" destOrd="0" presId="urn:microsoft.com/office/officeart/2005/8/layout/pyramid1"/>
    <dgm:cxn modelId="{42C7004B-57D0-491D-847F-9EA7E01BFBCA}" type="presOf" srcId="{FF53C379-6F69-466D-97FB-71393E79A633}" destId="{CBFFAB77-A7F5-4BB7-B36B-08634E701405}" srcOrd="1" destOrd="0" presId="urn:microsoft.com/office/officeart/2005/8/layout/pyramid1"/>
    <dgm:cxn modelId="{B889EE56-1ED9-401D-AE79-958FD95DB678}" type="presOf" srcId="{C122CCD3-AD8C-4A5F-9C78-B38F6128D0E7}" destId="{C628DB9D-EA5B-4990-A69B-124A5261AC04}" srcOrd="0" destOrd="0" presId="urn:microsoft.com/office/officeart/2005/8/layout/pyramid1"/>
    <dgm:cxn modelId="{E7C1CE6C-C48E-48B7-B8DA-EF147BA4FDF9}" type="presOf" srcId="{B3F4E048-B8B8-4167-9EFF-60B106E96AEB}" destId="{BBB36EC4-D208-47AE-9551-8EB8E5EEADEB}" srcOrd="1" destOrd="0" presId="urn:microsoft.com/office/officeart/2005/8/layout/pyramid1"/>
    <dgm:cxn modelId="{5E422692-1565-4B40-A1B4-0AE9D96DC06E}" type="presOf" srcId="{FF53C379-6F69-466D-97FB-71393E79A633}" destId="{E4589074-CA0B-4496-B222-454C48663094}" srcOrd="0" destOrd="0" presId="urn:microsoft.com/office/officeart/2005/8/layout/pyramid1"/>
    <dgm:cxn modelId="{F63657CA-C48E-4F02-BA7D-9A81B9D62B4E}" srcId="{35999A3A-8BF5-471F-80A4-192EE7504ED2}" destId="{FF53C379-6F69-466D-97FB-71393E79A633}" srcOrd="2" destOrd="0" parTransId="{9C7CB64E-B6A6-4309-98EA-C4BCBCBCDA35}" sibTransId="{6AA34508-B589-43B0-B3CD-7950E2A98554}"/>
    <dgm:cxn modelId="{6671EECB-4E7C-497C-892A-69901E86B555}" srcId="{35999A3A-8BF5-471F-80A4-192EE7504ED2}" destId="{B3F4E048-B8B8-4167-9EFF-60B106E96AEB}" srcOrd="1" destOrd="0" parTransId="{9C46D6DC-4C04-40E8-9EB2-87445C9A969A}" sibTransId="{42BFB6DE-4F5E-4093-937F-9E4B1ED28ADD}"/>
    <dgm:cxn modelId="{902A2DCE-82C8-47E3-B27D-DEE20069E2BA}" type="presOf" srcId="{C122CCD3-AD8C-4A5F-9C78-B38F6128D0E7}" destId="{4C66C45E-D713-475C-9EB1-FD9884745CAF}" srcOrd="1" destOrd="0" presId="urn:microsoft.com/office/officeart/2005/8/layout/pyramid1"/>
    <dgm:cxn modelId="{3BB2D6D5-E61B-4A5A-945A-9FD66B0CD326}" srcId="{35999A3A-8BF5-471F-80A4-192EE7504ED2}" destId="{C122CCD3-AD8C-4A5F-9C78-B38F6128D0E7}" srcOrd="0" destOrd="0" parTransId="{4DF7BAC8-AF7A-462E-99D3-EB44D6B978E0}" sibTransId="{B7A3ADEA-6031-4F01-A5C7-7DB3C986C850}"/>
    <dgm:cxn modelId="{171F3AFF-E94D-4A26-A7F4-E531FC7AAC96}" type="presOf" srcId="{B3F4E048-B8B8-4167-9EFF-60B106E96AEB}" destId="{F32D02DC-8347-4563-8F6C-180C71CA73A6}" srcOrd="0" destOrd="0" presId="urn:microsoft.com/office/officeart/2005/8/layout/pyramid1"/>
    <dgm:cxn modelId="{93B8BAD1-AB40-4AAA-8F85-6F7FAC38B818}" type="presParOf" srcId="{78B19D96-6CCE-477D-9265-A313651EB876}" destId="{E8D9B66E-7475-44DD-9B14-4E997E098689}" srcOrd="0" destOrd="0" presId="urn:microsoft.com/office/officeart/2005/8/layout/pyramid1"/>
    <dgm:cxn modelId="{1ABECEDC-DE7F-492A-B2C3-57A12D7E863C}" type="presParOf" srcId="{E8D9B66E-7475-44DD-9B14-4E997E098689}" destId="{C628DB9D-EA5B-4990-A69B-124A5261AC04}" srcOrd="0" destOrd="0" presId="urn:microsoft.com/office/officeart/2005/8/layout/pyramid1"/>
    <dgm:cxn modelId="{AD945711-7AE9-43AA-9A05-686A7F7E47A0}" type="presParOf" srcId="{E8D9B66E-7475-44DD-9B14-4E997E098689}" destId="{4C66C45E-D713-475C-9EB1-FD9884745CAF}" srcOrd="1" destOrd="0" presId="urn:microsoft.com/office/officeart/2005/8/layout/pyramid1"/>
    <dgm:cxn modelId="{FA3A01C8-3FCF-4AEB-A39E-818CCEDE60D4}" type="presParOf" srcId="{78B19D96-6CCE-477D-9265-A313651EB876}" destId="{08E63EF0-8FBE-43AE-A03B-AF83E9768F79}" srcOrd="1" destOrd="0" presId="urn:microsoft.com/office/officeart/2005/8/layout/pyramid1"/>
    <dgm:cxn modelId="{716832FE-F24C-4902-8495-C1399C1AB4BD}" type="presParOf" srcId="{08E63EF0-8FBE-43AE-A03B-AF83E9768F79}" destId="{F32D02DC-8347-4563-8F6C-180C71CA73A6}" srcOrd="0" destOrd="0" presId="urn:microsoft.com/office/officeart/2005/8/layout/pyramid1"/>
    <dgm:cxn modelId="{CF130164-F298-4BB6-B06F-F2E6460DB58C}" type="presParOf" srcId="{08E63EF0-8FBE-43AE-A03B-AF83E9768F79}" destId="{BBB36EC4-D208-47AE-9551-8EB8E5EEADEB}" srcOrd="1" destOrd="0" presId="urn:microsoft.com/office/officeart/2005/8/layout/pyramid1"/>
    <dgm:cxn modelId="{9F0F93BC-C9FA-43F2-9189-ABAA763A00A7}" type="presParOf" srcId="{78B19D96-6CCE-477D-9265-A313651EB876}" destId="{54B09703-31C6-42CE-A5EB-BB1EC075D70D}" srcOrd="2" destOrd="0" presId="urn:microsoft.com/office/officeart/2005/8/layout/pyramid1"/>
    <dgm:cxn modelId="{21932B09-CE25-43C7-8E5C-44A4CAB6A5AC}" type="presParOf" srcId="{54B09703-31C6-42CE-A5EB-BB1EC075D70D}" destId="{E4589074-CA0B-4496-B222-454C48663094}" srcOrd="0" destOrd="0" presId="urn:microsoft.com/office/officeart/2005/8/layout/pyramid1"/>
    <dgm:cxn modelId="{89C64A11-74CF-4626-A471-C1C05C9792AF}" type="presParOf" srcId="{54B09703-31C6-42CE-A5EB-BB1EC075D70D}" destId="{CBFFAB77-A7F5-4BB7-B36B-08634E701405}" srcOrd="1" destOrd="0" presId="urn:microsoft.com/office/officeart/2005/8/layout/pyramid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E2B1F1-FBF0-4B7E-9D3E-8675402636D1}" type="doc">
      <dgm:prSet loTypeId="urn:microsoft.com/office/officeart/2008/layout/AlternatingHexagons" loCatId="list" qsTypeId="urn:microsoft.com/office/officeart/2005/8/quickstyle/simple1" qsCatId="simple" csTypeId="urn:microsoft.com/office/officeart/2005/8/colors/accent1_2" csCatId="accent1" phldr="0"/>
      <dgm:spPr/>
      <dgm:t>
        <a:bodyPr/>
        <a:lstStyle/>
        <a:p>
          <a:endParaRPr lang="en-US"/>
        </a:p>
      </dgm:t>
    </dgm:pt>
    <dgm:pt modelId="{E7A0F104-8CCF-4967-8E5A-A1CCC98CACA4}">
      <dgm:prSet phldrT="[Text]" phldr="1"/>
      <dgm:spPr/>
      <dgm:t>
        <a:bodyPr/>
        <a:lstStyle/>
        <a:p>
          <a:endParaRPr lang="en-US"/>
        </a:p>
      </dgm:t>
    </dgm:pt>
    <dgm:pt modelId="{4E650D90-F819-43D8-BC04-678C5651D31E}" type="parTrans" cxnId="{46A33365-2456-4812-A609-93CDE3C86BCD}">
      <dgm:prSet/>
      <dgm:spPr/>
      <dgm:t>
        <a:bodyPr/>
        <a:lstStyle/>
        <a:p>
          <a:endParaRPr lang="en-US"/>
        </a:p>
      </dgm:t>
    </dgm:pt>
    <dgm:pt modelId="{A98B790A-FBDB-4904-8A23-5D77C419D99C}" type="sibTrans" cxnId="{46A33365-2456-4812-A609-93CDE3C86BCD}">
      <dgm:prSet/>
      <dgm:spPr/>
      <dgm:t>
        <a:bodyPr/>
        <a:lstStyle/>
        <a:p>
          <a:endParaRPr lang="en-US"/>
        </a:p>
      </dgm:t>
    </dgm:pt>
    <dgm:pt modelId="{05F45ABF-6372-43AA-A96F-DDBA21FFB03C}">
      <dgm:prSet phldrT="[Text]" phldr="1"/>
      <dgm:spPr/>
      <dgm:t>
        <a:bodyPr/>
        <a:lstStyle/>
        <a:p>
          <a:endParaRPr lang="en-US"/>
        </a:p>
      </dgm:t>
    </dgm:pt>
    <dgm:pt modelId="{CDB2F22F-6353-48D0-AB38-A7FE7BC438DE}" type="parTrans" cxnId="{A62C2C9A-EF0D-4E5F-80C3-1EDC83E1222A}">
      <dgm:prSet/>
      <dgm:spPr/>
      <dgm:t>
        <a:bodyPr/>
        <a:lstStyle/>
        <a:p>
          <a:endParaRPr lang="en-US"/>
        </a:p>
      </dgm:t>
    </dgm:pt>
    <dgm:pt modelId="{4BA09AF1-A249-4FA3-B3F3-4452C76583A9}" type="sibTrans" cxnId="{A62C2C9A-EF0D-4E5F-80C3-1EDC83E1222A}">
      <dgm:prSet/>
      <dgm:spPr/>
      <dgm:t>
        <a:bodyPr/>
        <a:lstStyle/>
        <a:p>
          <a:endParaRPr lang="en-US"/>
        </a:p>
      </dgm:t>
    </dgm:pt>
    <dgm:pt modelId="{9D956EDD-D769-42F7-A4C8-A0B8606DCA3B}">
      <dgm:prSet phldrT="[Text]" phldr="1"/>
      <dgm:spPr/>
      <dgm:t>
        <a:bodyPr/>
        <a:lstStyle/>
        <a:p>
          <a:endParaRPr lang="en-US"/>
        </a:p>
      </dgm:t>
    </dgm:pt>
    <dgm:pt modelId="{90447185-CA57-4C31-A669-F3521FD3B93E}" type="parTrans" cxnId="{64472D83-094F-41A3-8CD4-738E7602823E}">
      <dgm:prSet/>
      <dgm:spPr/>
      <dgm:t>
        <a:bodyPr/>
        <a:lstStyle/>
        <a:p>
          <a:endParaRPr lang="en-US"/>
        </a:p>
      </dgm:t>
    </dgm:pt>
    <dgm:pt modelId="{FE2419CE-CE4F-42A7-9971-DB6AF057A9C5}" type="sibTrans" cxnId="{64472D83-094F-41A3-8CD4-738E7602823E}">
      <dgm:prSet/>
      <dgm:spPr/>
      <dgm:t>
        <a:bodyPr/>
        <a:lstStyle/>
        <a:p>
          <a:endParaRPr lang="en-US"/>
        </a:p>
      </dgm:t>
    </dgm:pt>
    <dgm:pt modelId="{F89FE0C9-A626-46DF-9329-A9E7421326ED}">
      <dgm:prSet phldrT="[Text]" phldr="1"/>
      <dgm:spPr/>
      <dgm:t>
        <a:bodyPr/>
        <a:lstStyle/>
        <a:p>
          <a:endParaRPr lang="en-US"/>
        </a:p>
      </dgm:t>
    </dgm:pt>
    <dgm:pt modelId="{BBCC9EA4-1A37-473E-9394-A52A723B6B27}" type="parTrans" cxnId="{2035F117-4363-4881-981B-52610205C181}">
      <dgm:prSet/>
      <dgm:spPr/>
      <dgm:t>
        <a:bodyPr/>
        <a:lstStyle/>
        <a:p>
          <a:endParaRPr lang="en-US"/>
        </a:p>
      </dgm:t>
    </dgm:pt>
    <dgm:pt modelId="{F4F89BFA-5E01-4E37-9BB2-34B717FDB931}" type="sibTrans" cxnId="{2035F117-4363-4881-981B-52610205C181}">
      <dgm:prSet/>
      <dgm:spPr/>
      <dgm:t>
        <a:bodyPr/>
        <a:lstStyle/>
        <a:p>
          <a:endParaRPr lang="en-US"/>
        </a:p>
      </dgm:t>
    </dgm:pt>
    <dgm:pt modelId="{818EF73B-7A56-4507-A197-6622EF31E6DA}">
      <dgm:prSet phldrT="[Text]" phldr="1"/>
      <dgm:spPr/>
      <dgm:t>
        <a:bodyPr/>
        <a:lstStyle/>
        <a:p>
          <a:endParaRPr lang="en-US"/>
        </a:p>
      </dgm:t>
    </dgm:pt>
    <dgm:pt modelId="{36F6BFEC-6B49-48D9-8BA7-86711AD57280}" type="parTrans" cxnId="{B7F95BD3-452C-4456-A87E-70463328AE99}">
      <dgm:prSet/>
      <dgm:spPr/>
      <dgm:t>
        <a:bodyPr/>
        <a:lstStyle/>
        <a:p>
          <a:endParaRPr lang="en-US"/>
        </a:p>
      </dgm:t>
    </dgm:pt>
    <dgm:pt modelId="{BE4EC532-FBFA-4E2A-B929-90790A2F7BA0}" type="sibTrans" cxnId="{B7F95BD3-452C-4456-A87E-70463328AE99}">
      <dgm:prSet/>
      <dgm:spPr/>
      <dgm:t>
        <a:bodyPr/>
        <a:lstStyle/>
        <a:p>
          <a:endParaRPr lang="en-US"/>
        </a:p>
      </dgm:t>
    </dgm:pt>
    <dgm:pt modelId="{E4F4AF52-83D4-4CB7-9879-2FDA18F1F7C8}">
      <dgm:prSet phldrT="[Text]" phldr="1"/>
      <dgm:spPr/>
      <dgm:t>
        <a:bodyPr/>
        <a:lstStyle/>
        <a:p>
          <a:endParaRPr lang="en-US"/>
        </a:p>
      </dgm:t>
    </dgm:pt>
    <dgm:pt modelId="{09484DDD-B3F4-4682-9778-924B5D453294}" type="parTrans" cxnId="{40DF8D4D-6F46-4164-B4BC-B165B9CD5A6F}">
      <dgm:prSet/>
      <dgm:spPr/>
      <dgm:t>
        <a:bodyPr/>
        <a:lstStyle/>
        <a:p>
          <a:endParaRPr lang="en-US"/>
        </a:p>
      </dgm:t>
    </dgm:pt>
    <dgm:pt modelId="{F39A8D2C-E7AA-44DA-B402-BFD58C7D0F2C}" type="sibTrans" cxnId="{40DF8D4D-6F46-4164-B4BC-B165B9CD5A6F}">
      <dgm:prSet/>
      <dgm:spPr/>
      <dgm:t>
        <a:bodyPr/>
        <a:lstStyle/>
        <a:p>
          <a:endParaRPr lang="en-US"/>
        </a:p>
      </dgm:t>
    </dgm:pt>
    <dgm:pt modelId="{B1D6EA55-5C17-41AD-BE8C-7188A056D51C}" type="pres">
      <dgm:prSet presAssocID="{99E2B1F1-FBF0-4B7E-9D3E-8675402636D1}" presName="Name0" presStyleCnt="0">
        <dgm:presLayoutVars>
          <dgm:chMax/>
          <dgm:chPref/>
          <dgm:dir/>
          <dgm:animLvl val="lvl"/>
        </dgm:presLayoutVars>
      </dgm:prSet>
      <dgm:spPr/>
    </dgm:pt>
    <dgm:pt modelId="{7B4B4FED-6FB9-492E-B503-12B9393A9FA3}" type="pres">
      <dgm:prSet presAssocID="{E7A0F104-8CCF-4967-8E5A-A1CCC98CACA4}" presName="composite" presStyleCnt="0"/>
      <dgm:spPr/>
    </dgm:pt>
    <dgm:pt modelId="{FF6897CE-8087-49D1-B311-8C57E4ECA5D4}" type="pres">
      <dgm:prSet presAssocID="{E7A0F104-8CCF-4967-8E5A-A1CCC98CACA4}" presName="Parent1" presStyleLbl="node1" presStyleIdx="0" presStyleCnt="6">
        <dgm:presLayoutVars>
          <dgm:chMax val="1"/>
          <dgm:chPref val="1"/>
          <dgm:bulletEnabled val="1"/>
        </dgm:presLayoutVars>
      </dgm:prSet>
      <dgm:spPr/>
    </dgm:pt>
    <dgm:pt modelId="{FFAA506C-B36A-4670-808D-C47A595E759D}" type="pres">
      <dgm:prSet presAssocID="{E7A0F104-8CCF-4967-8E5A-A1CCC98CACA4}" presName="Childtext1" presStyleLbl="revTx" presStyleIdx="0" presStyleCnt="3">
        <dgm:presLayoutVars>
          <dgm:chMax val="0"/>
          <dgm:chPref val="0"/>
          <dgm:bulletEnabled val="1"/>
        </dgm:presLayoutVars>
      </dgm:prSet>
      <dgm:spPr/>
    </dgm:pt>
    <dgm:pt modelId="{7EA055B3-0CD7-4148-BE67-63C98472B261}" type="pres">
      <dgm:prSet presAssocID="{E7A0F104-8CCF-4967-8E5A-A1CCC98CACA4}" presName="BalanceSpacing" presStyleCnt="0"/>
      <dgm:spPr/>
    </dgm:pt>
    <dgm:pt modelId="{689F9CD4-9364-45B6-94B6-290BDA50E410}" type="pres">
      <dgm:prSet presAssocID="{E7A0F104-8CCF-4967-8E5A-A1CCC98CACA4}" presName="BalanceSpacing1" presStyleCnt="0"/>
      <dgm:spPr/>
    </dgm:pt>
    <dgm:pt modelId="{74A1E3D7-6DEE-437D-AAFD-52A0A5736CCC}" type="pres">
      <dgm:prSet presAssocID="{A98B790A-FBDB-4904-8A23-5D77C419D99C}" presName="Accent1Text" presStyleLbl="node1" presStyleIdx="1" presStyleCnt="6"/>
      <dgm:spPr/>
    </dgm:pt>
    <dgm:pt modelId="{51973FF5-A3C6-44B9-89F4-5F8A04647971}" type="pres">
      <dgm:prSet presAssocID="{A98B790A-FBDB-4904-8A23-5D77C419D99C}" presName="spaceBetweenRectangles" presStyleCnt="0"/>
      <dgm:spPr/>
    </dgm:pt>
    <dgm:pt modelId="{A7BF1C41-644C-4363-B041-77F03354DD3A}" type="pres">
      <dgm:prSet presAssocID="{9D956EDD-D769-42F7-A4C8-A0B8606DCA3B}" presName="composite" presStyleCnt="0"/>
      <dgm:spPr/>
    </dgm:pt>
    <dgm:pt modelId="{BA7E42E3-6601-441B-9EE7-37825C74262E}" type="pres">
      <dgm:prSet presAssocID="{9D956EDD-D769-42F7-A4C8-A0B8606DCA3B}" presName="Parent1" presStyleLbl="node1" presStyleIdx="2" presStyleCnt="6">
        <dgm:presLayoutVars>
          <dgm:chMax val="1"/>
          <dgm:chPref val="1"/>
          <dgm:bulletEnabled val="1"/>
        </dgm:presLayoutVars>
      </dgm:prSet>
      <dgm:spPr/>
    </dgm:pt>
    <dgm:pt modelId="{3D5788D8-6098-46E9-93CE-994C1DD15F85}" type="pres">
      <dgm:prSet presAssocID="{9D956EDD-D769-42F7-A4C8-A0B8606DCA3B}" presName="Childtext1" presStyleLbl="revTx" presStyleIdx="1" presStyleCnt="3">
        <dgm:presLayoutVars>
          <dgm:chMax val="0"/>
          <dgm:chPref val="0"/>
          <dgm:bulletEnabled val="1"/>
        </dgm:presLayoutVars>
      </dgm:prSet>
      <dgm:spPr/>
    </dgm:pt>
    <dgm:pt modelId="{4BE4D108-FA5F-4585-966B-E3E69ECF3910}" type="pres">
      <dgm:prSet presAssocID="{9D956EDD-D769-42F7-A4C8-A0B8606DCA3B}" presName="BalanceSpacing" presStyleCnt="0"/>
      <dgm:spPr/>
    </dgm:pt>
    <dgm:pt modelId="{62DB2C97-B2C8-4AE3-A9EA-73F131C1DFAB}" type="pres">
      <dgm:prSet presAssocID="{9D956EDD-D769-42F7-A4C8-A0B8606DCA3B}" presName="BalanceSpacing1" presStyleCnt="0"/>
      <dgm:spPr/>
    </dgm:pt>
    <dgm:pt modelId="{51ACF50A-EB94-4571-8286-E80F910527CC}" type="pres">
      <dgm:prSet presAssocID="{FE2419CE-CE4F-42A7-9971-DB6AF057A9C5}" presName="Accent1Text" presStyleLbl="node1" presStyleIdx="3" presStyleCnt="6"/>
      <dgm:spPr/>
    </dgm:pt>
    <dgm:pt modelId="{141DDA52-47A7-49D1-BEB3-5A40FC5BC9BA}" type="pres">
      <dgm:prSet presAssocID="{FE2419CE-CE4F-42A7-9971-DB6AF057A9C5}" presName="spaceBetweenRectangles" presStyleCnt="0"/>
      <dgm:spPr/>
    </dgm:pt>
    <dgm:pt modelId="{56BBD810-8B69-49E6-9A70-42E82E35660E}" type="pres">
      <dgm:prSet presAssocID="{818EF73B-7A56-4507-A197-6622EF31E6DA}" presName="composite" presStyleCnt="0"/>
      <dgm:spPr/>
    </dgm:pt>
    <dgm:pt modelId="{D2A41C57-E5EC-48A8-A3E5-3BB9F4ECAFFA}" type="pres">
      <dgm:prSet presAssocID="{818EF73B-7A56-4507-A197-6622EF31E6DA}" presName="Parent1" presStyleLbl="node1" presStyleIdx="4" presStyleCnt="6">
        <dgm:presLayoutVars>
          <dgm:chMax val="1"/>
          <dgm:chPref val="1"/>
          <dgm:bulletEnabled val="1"/>
        </dgm:presLayoutVars>
      </dgm:prSet>
      <dgm:spPr/>
    </dgm:pt>
    <dgm:pt modelId="{4007CF5D-843B-4953-BC6E-58C13CE6B2C8}" type="pres">
      <dgm:prSet presAssocID="{818EF73B-7A56-4507-A197-6622EF31E6DA}" presName="Childtext1" presStyleLbl="revTx" presStyleIdx="2" presStyleCnt="3">
        <dgm:presLayoutVars>
          <dgm:chMax val="0"/>
          <dgm:chPref val="0"/>
          <dgm:bulletEnabled val="1"/>
        </dgm:presLayoutVars>
      </dgm:prSet>
      <dgm:spPr/>
    </dgm:pt>
    <dgm:pt modelId="{41E82D8D-E186-4786-B4DF-9879FA36EBFF}" type="pres">
      <dgm:prSet presAssocID="{818EF73B-7A56-4507-A197-6622EF31E6DA}" presName="BalanceSpacing" presStyleCnt="0"/>
      <dgm:spPr/>
    </dgm:pt>
    <dgm:pt modelId="{DFD5138E-611A-4097-962C-9DEAD3F22A44}" type="pres">
      <dgm:prSet presAssocID="{818EF73B-7A56-4507-A197-6622EF31E6DA}" presName="BalanceSpacing1" presStyleCnt="0"/>
      <dgm:spPr/>
    </dgm:pt>
    <dgm:pt modelId="{7337BFF9-6AA6-4627-856A-30012A176EFA}" type="pres">
      <dgm:prSet presAssocID="{BE4EC532-FBFA-4E2A-B929-90790A2F7BA0}" presName="Accent1Text" presStyleLbl="node1" presStyleIdx="5" presStyleCnt="6"/>
      <dgm:spPr/>
    </dgm:pt>
  </dgm:ptLst>
  <dgm:cxnLst>
    <dgm:cxn modelId="{2035F117-4363-4881-981B-52610205C181}" srcId="{9D956EDD-D769-42F7-A4C8-A0B8606DCA3B}" destId="{F89FE0C9-A626-46DF-9329-A9E7421326ED}" srcOrd="0" destOrd="0" parTransId="{BBCC9EA4-1A37-473E-9394-A52A723B6B27}" sibTransId="{F4F89BFA-5E01-4E37-9BB2-34B717FDB931}"/>
    <dgm:cxn modelId="{0526771D-5517-49B0-84C4-21A7CBF7318A}" type="presOf" srcId="{E7A0F104-8CCF-4967-8E5A-A1CCC98CACA4}" destId="{FF6897CE-8087-49D1-B311-8C57E4ECA5D4}" srcOrd="0" destOrd="0" presId="urn:microsoft.com/office/officeart/2008/layout/AlternatingHexagons"/>
    <dgm:cxn modelId="{42636622-96AA-4233-B0CC-95F919276786}" type="presOf" srcId="{F89FE0C9-A626-46DF-9329-A9E7421326ED}" destId="{3D5788D8-6098-46E9-93CE-994C1DD15F85}" srcOrd="0" destOrd="0" presId="urn:microsoft.com/office/officeart/2008/layout/AlternatingHexagons"/>
    <dgm:cxn modelId="{D6213926-6CE0-44F5-BB8A-F4D81041271B}" type="presOf" srcId="{818EF73B-7A56-4507-A197-6622EF31E6DA}" destId="{D2A41C57-E5EC-48A8-A3E5-3BB9F4ECAFFA}" srcOrd="0" destOrd="0" presId="urn:microsoft.com/office/officeart/2008/layout/AlternatingHexagons"/>
    <dgm:cxn modelId="{D8B96727-1BA7-49AD-B73A-2E31D7A7BE80}" type="presOf" srcId="{99E2B1F1-FBF0-4B7E-9D3E-8675402636D1}" destId="{B1D6EA55-5C17-41AD-BE8C-7188A056D51C}" srcOrd="0" destOrd="0" presId="urn:microsoft.com/office/officeart/2008/layout/AlternatingHexagons"/>
    <dgm:cxn modelId="{0F5A8830-5621-4322-80BE-2DE549FD3725}" type="presOf" srcId="{A98B790A-FBDB-4904-8A23-5D77C419D99C}" destId="{74A1E3D7-6DEE-437D-AAFD-52A0A5736CCC}" srcOrd="0" destOrd="0" presId="urn:microsoft.com/office/officeart/2008/layout/AlternatingHexagons"/>
    <dgm:cxn modelId="{40DF8D4D-6F46-4164-B4BC-B165B9CD5A6F}" srcId="{818EF73B-7A56-4507-A197-6622EF31E6DA}" destId="{E4F4AF52-83D4-4CB7-9879-2FDA18F1F7C8}" srcOrd="0" destOrd="0" parTransId="{09484DDD-B3F4-4682-9778-924B5D453294}" sibTransId="{F39A8D2C-E7AA-44DA-B402-BFD58C7D0F2C}"/>
    <dgm:cxn modelId="{46A33365-2456-4812-A609-93CDE3C86BCD}" srcId="{99E2B1F1-FBF0-4B7E-9D3E-8675402636D1}" destId="{E7A0F104-8CCF-4967-8E5A-A1CCC98CACA4}" srcOrd="0" destOrd="0" parTransId="{4E650D90-F819-43D8-BC04-678C5651D31E}" sibTransId="{A98B790A-FBDB-4904-8A23-5D77C419D99C}"/>
    <dgm:cxn modelId="{64472D83-094F-41A3-8CD4-738E7602823E}" srcId="{99E2B1F1-FBF0-4B7E-9D3E-8675402636D1}" destId="{9D956EDD-D769-42F7-A4C8-A0B8606DCA3B}" srcOrd="1" destOrd="0" parTransId="{90447185-CA57-4C31-A669-F3521FD3B93E}" sibTransId="{FE2419CE-CE4F-42A7-9971-DB6AF057A9C5}"/>
    <dgm:cxn modelId="{A62C2C9A-EF0D-4E5F-80C3-1EDC83E1222A}" srcId="{E7A0F104-8CCF-4967-8E5A-A1CCC98CACA4}" destId="{05F45ABF-6372-43AA-A96F-DDBA21FFB03C}" srcOrd="0" destOrd="0" parTransId="{CDB2F22F-6353-48D0-AB38-A7FE7BC438DE}" sibTransId="{4BA09AF1-A249-4FA3-B3F3-4452C76583A9}"/>
    <dgm:cxn modelId="{FC9E42B7-0D38-4BA5-98F2-CB95C43A2755}" type="presOf" srcId="{05F45ABF-6372-43AA-A96F-DDBA21FFB03C}" destId="{FFAA506C-B36A-4670-808D-C47A595E759D}" srcOrd="0" destOrd="0" presId="urn:microsoft.com/office/officeart/2008/layout/AlternatingHexagons"/>
    <dgm:cxn modelId="{0B7337C1-20DC-452B-89B9-D9A5229889AC}" type="presOf" srcId="{E4F4AF52-83D4-4CB7-9879-2FDA18F1F7C8}" destId="{4007CF5D-843B-4953-BC6E-58C13CE6B2C8}" srcOrd="0" destOrd="0" presId="urn:microsoft.com/office/officeart/2008/layout/AlternatingHexagons"/>
    <dgm:cxn modelId="{6540F9CE-EAC2-4C8F-91C3-FB18303FA2E9}" type="presOf" srcId="{FE2419CE-CE4F-42A7-9971-DB6AF057A9C5}" destId="{51ACF50A-EB94-4571-8286-E80F910527CC}" srcOrd="0" destOrd="0" presId="urn:microsoft.com/office/officeart/2008/layout/AlternatingHexagons"/>
    <dgm:cxn modelId="{B7F95BD3-452C-4456-A87E-70463328AE99}" srcId="{99E2B1F1-FBF0-4B7E-9D3E-8675402636D1}" destId="{818EF73B-7A56-4507-A197-6622EF31E6DA}" srcOrd="2" destOrd="0" parTransId="{36F6BFEC-6B49-48D9-8BA7-86711AD57280}" sibTransId="{BE4EC532-FBFA-4E2A-B929-90790A2F7BA0}"/>
    <dgm:cxn modelId="{E4507AE6-A289-4E3C-8403-0ED1C7072356}" type="presOf" srcId="{BE4EC532-FBFA-4E2A-B929-90790A2F7BA0}" destId="{7337BFF9-6AA6-4627-856A-30012A176EFA}" srcOrd="0" destOrd="0" presId="urn:microsoft.com/office/officeart/2008/layout/AlternatingHexagons"/>
    <dgm:cxn modelId="{39C9C6E8-07FB-46DB-BD8B-F778D5A3A21C}" type="presOf" srcId="{9D956EDD-D769-42F7-A4C8-A0B8606DCA3B}" destId="{BA7E42E3-6601-441B-9EE7-37825C74262E}" srcOrd="0" destOrd="0" presId="urn:microsoft.com/office/officeart/2008/layout/AlternatingHexagons"/>
    <dgm:cxn modelId="{3742E983-2679-495E-AE93-614EA118BDBB}" type="presParOf" srcId="{B1D6EA55-5C17-41AD-BE8C-7188A056D51C}" destId="{7B4B4FED-6FB9-492E-B503-12B9393A9FA3}" srcOrd="0" destOrd="0" presId="urn:microsoft.com/office/officeart/2008/layout/AlternatingHexagons"/>
    <dgm:cxn modelId="{1771917C-63A5-4076-A3A7-15CC46BBC5DA}" type="presParOf" srcId="{7B4B4FED-6FB9-492E-B503-12B9393A9FA3}" destId="{FF6897CE-8087-49D1-B311-8C57E4ECA5D4}" srcOrd="0" destOrd="0" presId="urn:microsoft.com/office/officeart/2008/layout/AlternatingHexagons"/>
    <dgm:cxn modelId="{6B5266CF-CFA8-4163-A4BE-089D2EED16A4}" type="presParOf" srcId="{7B4B4FED-6FB9-492E-B503-12B9393A9FA3}" destId="{FFAA506C-B36A-4670-808D-C47A595E759D}" srcOrd="1" destOrd="0" presId="urn:microsoft.com/office/officeart/2008/layout/AlternatingHexagons"/>
    <dgm:cxn modelId="{69B1DA44-3588-469C-8816-D96162F94435}" type="presParOf" srcId="{7B4B4FED-6FB9-492E-B503-12B9393A9FA3}" destId="{7EA055B3-0CD7-4148-BE67-63C98472B261}" srcOrd="2" destOrd="0" presId="urn:microsoft.com/office/officeart/2008/layout/AlternatingHexagons"/>
    <dgm:cxn modelId="{DAA059B5-78A9-4AA3-894B-D342FE0B40CA}" type="presParOf" srcId="{7B4B4FED-6FB9-492E-B503-12B9393A9FA3}" destId="{689F9CD4-9364-45B6-94B6-290BDA50E410}" srcOrd="3" destOrd="0" presId="urn:microsoft.com/office/officeart/2008/layout/AlternatingHexagons"/>
    <dgm:cxn modelId="{B526A94C-5E8A-4E01-B82B-43A07BE7E8FF}" type="presParOf" srcId="{7B4B4FED-6FB9-492E-B503-12B9393A9FA3}" destId="{74A1E3D7-6DEE-437D-AAFD-52A0A5736CCC}" srcOrd="4" destOrd="0" presId="urn:microsoft.com/office/officeart/2008/layout/AlternatingHexagons"/>
    <dgm:cxn modelId="{AD160841-CAE1-4166-8545-6BC9FC96CE96}" type="presParOf" srcId="{B1D6EA55-5C17-41AD-BE8C-7188A056D51C}" destId="{51973FF5-A3C6-44B9-89F4-5F8A04647971}" srcOrd="1" destOrd="0" presId="urn:microsoft.com/office/officeart/2008/layout/AlternatingHexagons"/>
    <dgm:cxn modelId="{C4AC515F-214D-4A87-8B1A-6A2521B87A08}" type="presParOf" srcId="{B1D6EA55-5C17-41AD-BE8C-7188A056D51C}" destId="{A7BF1C41-644C-4363-B041-77F03354DD3A}" srcOrd="2" destOrd="0" presId="urn:microsoft.com/office/officeart/2008/layout/AlternatingHexagons"/>
    <dgm:cxn modelId="{7E44125A-4A48-4B25-8C4C-B338820DA4DE}" type="presParOf" srcId="{A7BF1C41-644C-4363-B041-77F03354DD3A}" destId="{BA7E42E3-6601-441B-9EE7-37825C74262E}" srcOrd="0" destOrd="0" presId="urn:microsoft.com/office/officeart/2008/layout/AlternatingHexagons"/>
    <dgm:cxn modelId="{DD3237B3-7336-423C-A233-489ED81877B3}" type="presParOf" srcId="{A7BF1C41-644C-4363-B041-77F03354DD3A}" destId="{3D5788D8-6098-46E9-93CE-994C1DD15F85}" srcOrd="1" destOrd="0" presId="urn:microsoft.com/office/officeart/2008/layout/AlternatingHexagons"/>
    <dgm:cxn modelId="{4C22836B-6FDC-4D88-B29B-D0B464FEABB8}" type="presParOf" srcId="{A7BF1C41-644C-4363-B041-77F03354DD3A}" destId="{4BE4D108-FA5F-4585-966B-E3E69ECF3910}" srcOrd="2" destOrd="0" presId="urn:microsoft.com/office/officeart/2008/layout/AlternatingHexagons"/>
    <dgm:cxn modelId="{FF2E04E7-C27D-47F7-A3B7-A73245CDD4C4}" type="presParOf" srcId="{A7BF1C41-644C-4363-B041-77F03354DD3A}" destId="{62DB2C97-B2C8-4AE3-A9EA-73F131C1DFAB}" srcOrd="3" destOrd="0" presId="urn:microsoft.com/office/officeart/2008/layout/AlternatingHexagons"/>
    <dgm:cxn modelId="{6C1D2A2F-A7AA-434A-B1FA-C13583124500}" type="presParOf" srcId="{A7BF1C41-644C-4363-B041-77F03354DD3A}" destId="{51ACF50A-EB94-4571-8286-E80F910527CC}" srcOrd="4" destOrd="0" presId="urn:microsoft.com/office/officeart/2008/layout/AlternatingHexagons"/>
    <dgm:cxn modelId="{557267C8-5069-4538-AF9A-96585EF9781A}" type="presParOf" srcId="{B1D6EA55-5C17-41AD-BE8C-7188A056D51C}" destId="{141DDA52-47A7-49D1-BEB3-5A40FC5BC9BA}" srcOrd="3" destOrd="0" presId="urn:microsoft.com/office/officeart/2008/layout/AlternatingHexagons"/>
    <dgm:cxn modelId="{2D843E71-CF28-46EF-9703-02A2A5C97E8B}" type="presParOf" srcId="{B1D6EA55-5C17-41AD-BE8C-7188A056D51C}" destId="{56BBD810-8B69-49E6-9A70-42E82E35660E}" srcOrd="4" destOrd="0" presId="urn:microsoft.com/office/officeart/2008/layout/AlternatingHexagons"/>
    <dgm:cxn modelId="{8C1049A8-71A3-46BC-9C7E-51D9BE2F0D1D}" type="presParOf" srcId="{56BBD810-8B69-49E6-9A70-42E82E35660E}" destId="{D2A41C57-E5EC-48A8-A3E5-3BB9F4ECAFFA}" srcOrd="0" destOrd="0" presId="urn:microsoft.com/office/officeart/2008/layout/AlternatingHexagons"/>
    <dgm:cxn modelId="{9A476C85-33F8-4D06-9839-BE34D1E2FFFF}" type="presParOf" srcId="{56BBD810-8B69-49E6-9A70-42E82E35660E}" destId="{4007CF5D-843B-4953-BC6E-58C13CE6B2C8}" srcOrd="1" destOrd="0" presId="urn:microsoft.com/office/officeart/2008/layout/AlternatingHexagons"/>
    <dgm:cxn modelId="{DCA975AE-EE0B-43EF-88FE-A310364F20BC}" type="presParOf" srcId="{56BBD810-8B69-49E6-9A70-42E82E35660E}" destId="{41E82D8D-E186-4786-B4DF-9879FA36EBFF}" srcOrd="2" destOrd="0" presId="urn:microsoft.com/office/officeart/2008/layout/AlternatingHexagons"/>
    <dgm:cxn modelId="{63D1A26E-87A1-4AA9-9A2C-7FF12F5A30B6}" type="presParOf" srcId="{56BBD810-8B69-49E6-9A70-42E82E35660E}" destId="{DFD5138E-611A-4097-962C-9DEAD3F22A44}" srcOrd="3" destOrd="0" presId="urn:microsoft.com/office/officeart/2008/layout/AlternatingHexagons"/>
    <dgm:cxn modelId="{C22D2590-6CE6-4618-B4ED-CA7102AC1669}" type="presParOf" srcId="{56BBD810-8B69-49E6-9A70-42E82E35660E}" destId="{7337BFF9-6AA6-4627-856A-30012A176EFA}" srcOrd="4" destOrd="0" presId="urn:microsoft.com/office/officeart/2008/layout/AlternatingHexagons"/>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28DB9D-EA5B-4990-A69B-124A5261AC04}">
      <dsp:nvSpPr>
        <dsp:cNvPr id="0" name=""/>
        <dsp:cNvSpPr/>
      </dsp:nvSpPr>
      <dsp:spPr>
        <a:xfrm>
          <a:off x="1685573" y="0"/>
          <a:ext cx="1685573" cy="1331946"/>
        </a:xfrm>
        <a:prstGeom prst="trapezoid">
          <a:avLst>
            <a:gd name="adj" fmla="val 63275"/>
          </a:avLst>
        </a:prstGeom>
        <a:solidFill>
          <a:srgbClr val="002F8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Results</a:t>
          </a:r>
          <a:endParaRPr lang="en-US" sz="3000" kern="1200" dirty="0">
            <a:solidFill>
              <a:schemeClr val="bg1"/>
            </a:solidFill>
          </a:endParaRPr>
        </a:p>
      </dsp:txBody>
      <dsp:txXfrm>
        <a:off x="1685573" y="0"/>
        <a:ext cx="1685573" cy="1331946"/>
      </dsp:txXfrm>
    </dsp:sp>
    <dsp:sp modelId="{F32D02DC-8347-4563-8F6C-180C71CA73A6}">
      <dsp:nvSpPr>
        <dsp:cNvPr id="0" name=""/>
        <dsp:cNvSpPr/>
      </dsp:nvSpPr>
      <dsp:spPr>
        <a:xfrm>
          <a:off x="842786" y="1331946"/>
          <a:ext cx="3371147" cy="1331946"/>
        </a:xfrm>
        <a:prstGeom prst="trapezoid">
          <a:avLst>
            <a:gd name="adj" fmla="val 63275"/>
          </a:avLst>
        </a:prstGeom>
        <a:solidFill>
          <a:srgbClr val="8C233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rPr>
            <a:t>Results</a:t>
          </a:r>
          <a:endParaRPr lang="en-US" sz="4000" kern="1200" dirty="0">
            <a:solidFill>
              <a:schemeClr val="bg1"/>
            </a:solidFill>
          </a:endParaRPr>
        </a:p>
      </dsp:txBody>
      <dsp:txXfrm>
        <a:off x="1432737" y="1331946"/>
        <a:ext cx="2191245" cy="1331946"/>
      </dsp:txXfrm>
    </dsp:sp>
    <dsp:sp modelId="{E4589074-CA0B-4496-B222-454C48663094}">
      <dsp:nvSpPr>
        <dsp:cNvPr id="0" name=""/>
        <dsp:cNvSpPr/>
      </dsp:nvSpPr>
      <dsp:spPr>
        <a:xfrm>
          <a:off x="0" y="2663892"/>
          <a:ext cx="5056721" cy="1331946"/>
        </a:xfrm>
        <a:prstGeom prst="trapezoid">
          <a:avLst>
            <a:gd name="adj" fmla="val 63275"/>
          </a:avLst>
        </a:prstGeom>
        <a:solidFill>
          <a:srgbClr val="C6A44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rPr>
            <a:t>Results</a:t>
          </a:r>
          <a:endParaRPr lang="en-US" sz="4000" kern="1200" dirty="0">
            <a:solidFill>
              <a:schemeClr val="bg1"/>
            </a:solidFill>
          </a:endParaRPr>
        </a:p>
      </dsp:txBody>
      <dsp:txXfrm>
        <a:off x="884926" y="2663892"/>
        <a:ext cx="3286868" cy="13319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6897CE-8087-49D1-B311-8C57E4ECA5D4}">
      <dsp:nvSpPr>
        <dsp:cNvPr id="0" name=""/>
        <dsp:cNvSpPr/>
      </dsp:nvSpPr>
      <dsp:spPr>
        <a:xfrm rot="5400000">
          <a:off x="1982084" y="85721"/>
          <a:ext cx="1300273" cy="113123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rot="-5400000">
        <a:off x="2242886" y="203830"/>
        <a:ext cx="778668" cy="895021"/>
      </dsp:txXfrm>
    </dsp:sp>
    <dsp:sp modelId="{FFAA506C-B36A-4670-808D-C47A595E759D}">
      <dsp:nvSpPr>
        <dsp:cNvPr id="0" name=""/>
        <dsp:cNvSpPr/>
      </dsp:nvSpPr>
      <dsp:spPr>
        <a:xfrm>
          <a:off x="3232167" y="261258"/>
          <a:ext cx="1451105" cy="780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endParaRPr lang="en-US" sz="3600" kern="1200"/>
        </a:p>
      </dsp:txBody>
      <dsp:txXfrm>
        <a:off x="3232167" y="261258"/>
        <a:ext cx="1451105" cy="780164"/>
      </dsp:txXfrm>
    </dsp:sp>
    <dsp:sp modelId="{74A1E3D7-6DEE-437D-AAFD-52A0A5736CCC}">
      <dsp:nvSpPr>
        <dsp:cNvPr id="0" name=""/>
        <dsp:cNvSpPr/>
      </dsp:nvSpPr>
      <dsp:spPr>
        <a:xfrm rot="5400000">
          <a:off x="760347" y="85721"/>
          <a:ext cx="1300273" cy="113123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rot="-5400000">
        <a:off x="1021149" y="203830"/>
        <a:ext cx="778668" cy="895021"/>
      </dsp:txXfrm>
    </dsp:sp>
    <dsp:sp modelId="{BA7E42E3-6601-441B-9EE7-37825C74262E}">
      <dsp:nvSpPr>
        <dsp:cNvPr id="0" name=""/>
        <dsp:cNvSpPr/>
      </dsp:nvSpPr>
      <dsp:spPr>
        <a:xfrm rot="5400000">
          <a:off x="1368875" y="1189393"/>
          <a:ext cx="1300273" cy="113123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rot="-5400000">
        <a:off x="1629677" y="1307502"/>
        <a:ext cx="778668" cy="895021"/>
      </dsp:txXfrm>
    </dsp:sp>
    <dsp:sp modelId="{3D5788D8-6098-46E9-93CE-994C1DD15F85}">
      <dsp:nvSpPr>
        <dsp:cNvPr id="0" name=""/>
        <dsp:cNvSpPr/>
      </dsp:nvSpPr>
      <dsp:spPr>
        <a:xfrm>
          <a:off x="2287" y="1364930"/>
          <a:ext cx="1404295" cy="780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r" defTabSz="1600200">
            <a:lnSpc>
              <a:spcPct val="90000"/>
            </a:lnSpc>
            <a:spcBef>
              <a:spcPct val="0"/>
            </a:spcBef>
            <a:spcAft>
              <a:spcPct val="35000"/>
            </a:spcAft>
            <a:buNone/>
          </a:pPr>
          <a:endParaRPr lang="en-US" sz="3600" kern="1200"/>
        </a:p>
      </dsp:txBody>
      <dsp:txXfrm>
        <a:off x="2287" y="1364930"/>
        <a:ext cx="1404295" cy="780164"/>
      </dsp:txXfrm>
    </dsp:sp>
    <dsp:sp modelId="{51ACF50A-EB94-4571-8286-E80F910527CC}">
      <dsp:nvSpPr>
        <dsp:cNvPr id="0" name=""/>
        <dsp:cNvSpPr/>
      </dsp:nvSpPr>
      <dsp:spPr>
        <a:xfrm rot="5400000">
          <a:off x="2590612" y="1189393"/>
          <a:ext cx="1300273" cy="113123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rot="-5400000">
        <a:off x="2851414" y="1307502"/>
        <a:ext cx="778668" cy="895021"/>
      </dsp:txXfrm>
    </dsp:sp>
    <dsp:sp modelId="{D2A41C57-E5EC-48A8-A3E5-3BB9F4ECAFFA}">
      <dsp:nvSpPr>
        <dsp:cNvPr id="0" name=""/>
        <dsp:cNvSpPr/>
      </dsp:nvSpPr>
      <dsp:spPr>
        <a:xfrm rot="5400000">
          <a:off x="1982084" y="2293066"/>
          <a:ext cx="1300273" cy="113123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rot="-5400000">
        <a:off x="2242886" y="2411175"/>
        <a:ext cx="778668" cy="895021"/>
      </dsp:txXfrm>
    </dsp:sp>
    <dsp:sp modelId="{4007CF5D-843B-4953-BC6E-58C13CE6B2C8}">
      <dsp:nvSpPr>
        <dsp:cNvPr id="0" name=""/>
        <dsp:cNvSpPr/>
      </dsp:nvSpPr>
      <dsp:spPr>
        <a:xfrm>
          <a:off x="3232167" y="2468603"/>
          <a:ext cx="1451105" cy="780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endParaRPr lang="en-US" sz="3600" kern="1200"/>
        </a:p>
      </dsp:txBody>
      <dsp:txXfrm>
        <a:off x="3232167" y="2468603"/>
        <a:ext cx="1451105" cy="780164"/>
      </dsp:txXfrm>
    </dsp:sp>
    <dsp:sp modelId="{7337BFF9-6AA6-4627-856A-30012A176EFA}">
      <dsp:nvSpPr>
        <dsp:cNvPr id="0" name=""/>
        <dsp:cNvSpPr/>
      </dsp:nvSpPr>
      <dsp:spPr>
        <a:xfrm rot="5400000">
          <a:off x="760347" y="2293066"/>
          <a:ext cx="1300273" cy="113123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rot="-5400000">
        <a:off x="1021149" y="2411175"/>
        <a:ext cx="778668" cy="895021"/>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7E06E8-E3EB-3A43-BCB6-51546106074E}" type="datetimeFigureOut">
              <a:rPr lang="en-US" smtClean="0"/>
              <a:t>7/29/26</a:t>
            </a:fld>
            <a:endParaRPr lang="en-US"/>
          </a:p>
        </p:txBody>
      </p:sp>
      <p:sp>
        <p:nvSpPr>
          <p:cNvPr id="4" name="Slide Image Placeholder 3"/>
          <p:cNvSpPr>
            <a:spLocks noGrp="1" noRot="1" noChangeAspect="1"/>
          </p:cNvSpPr>
          <p:nvPr>
            <p:ph type="sldImg" idx="2"/>
          </p:nvPr>
        </p:nvSpPr>
        <p:spPr>
          <a:xfrm>
            <a:off x="1247775" y="1143000"/>
            <a:ext cx="436245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9BF1FA-8E36-6346-9913-A15D9223FC93}" type="slidenum">
              <a:rPr lang="en-US" smtClean="0"/>
              <a:t>‹#›</a:t>
            </a:fld>
            <a:endParaRPr lang="en-US"/>
          </a:p>
        </p:txBody>
      </p:sp>
    </p:spTree>
    <p:extLst>
      <p:ext uri="{BB962C8B-B14F-4D97-AF65-F5344CB8AC3E}">
        <p14:creationId xmlns:p14="http://schemas.microsoft.com/office/powerpoint/2010/main" val="376590553"/>
      </p:ext>
    </p:extLst>
  </p:cSld>
  <p:clrMap bg1="lt1" tx1="dk1" bg2="lt2" tx2="dk2" accent1="accent1" accent2="accent2" accent3="accent3" accent4="accent4" accent5="accent5" accent6="accent6" hlink="hlink" folHlink="folHlink"/>
  <p:notesStyle>
    <a:lvl1pPr marL="0" algn="l" defTabSz="3910192" rtl="0" eaLnBrk="1" latinLnBrk="0" hangingPunct="1">
      <a:defRPr sz="5132" kern="1200">
        <a:solidFill>
          <a:schemeClr val="tx1"/>
        </a:solidFill>
        <a:latin typeface="+mn-lt"/>
        <a:ea typeface="+mn-ea"/>
        <a:cs typeface="+mn-cs"/>
      </a:defRPr>
    </a:lvl1pPr>
    <a:lvl2pPr marL="1955096" algn="l" defTabSz="3910192" rtl="0" eaLnBrk="1" latinLnBrk="0" hangingPunct="1">
      <a:defRPr sz="5132" kern="1200">
        <a:solidFill>
          <a:schemeClr val="tx1"/>
        </a:solidFill>
        <a:latin typeface="+mn-lt"/>
        <a:ea typeface="+mn-ea"/>
        <a:cs typeface="+mn-cs"/>
      </a:defRPr>
    </a:lvl2pPr>
    <a:lvl3pPr marL="3910192" algn="l" defTabSz="3910192" rtl="0" eaLnBrk="1" latinLnBrk="0" hangingPunct="1">
      <a:defRPr sz="5132" kern="1200">
        <a:solidFill>
          <a:schemeClr val="tx1"/>
        </a:solidFill>
        <a:latin typeface="+mn-lt"/>
        <a:ea typeface="+mn-ea"/>
        <a:cs typeface="+mn-cs"/>
      </a:defRPr>
    </a:lvl3pPr>
    <a:lvl4pPr marL="5865289" algn="l" defTabSz="3910192" rtl="0" eaLnBrk="1" latinLnBrk="0" hangingPunct="1">
      <a:defRPr sz="5132" kern="1200">
        <a:solidFill>
          <a:schemeClr val="tx1"/>
        </a:solidFill>
        <a:latin typeface="+mn-lt"/>
        <a:ea typeface="+mn-ea"/>
        <a:cs typeface="+mn-cs"/>
      </a:defRPr>
    </a:lvl4pPr>
    <a:lvl5pPr marL="7820385" algn="l" defTabSz="3910192" rtl="0" eaLnBrk="1" latinLnBrk="0" hangingPunct="1">
      <a:defRPr sz="5132" kern="1200">
        <a:solidFill>
          <a:schemeClr val="tx1"/>
        </a:solidFill>
        <a:latin typeface="+mn-lt"/>
        <a:ea typeface="+mn-ea"/>
        <a:cs typeface="+mn-cs"/>
      </a:defRPr>
    </a:lvl5pPr>
    <a:lvl6pPr marL="9775481" algn="l" defTabSz="3910192" rtl="0" eaLnBrk="1" latinLnBrk="0" hangingPunct="1">
      <a:defRPr sz="5132" kern="1200">
        <a:solidFill>
          <a:schemeClr val="tx1"/>
        </a:solidFill>
        <a:latin typeface="+mn-lt"/>
        <a:ea typeface="+mn-ea"/>
        <a:cs typeface="+mn-cs"/>
      </a:defRPr>
    </a:lvl6pPr>
    <a:lvl7pPr marL="11730577" algn="l" defTabSz="3910192" rtl="0" eaLnBrk="1" latinLnBrk="0" hangingPunct="1">
      <a:defRPr sz="5132" kern="1200">
        <a:solidFill>
          <a:schemeClr val="tx1"/>
        </a:solidFill>
        <a:latin typeface="+mn-lt"/>
        <a:ea typeface="+mn-ea"/>
        <a:cs typeface="+mn-cs"/>
      </a:defRPr>
    </a:lvl7pPr>
    <a:lvl8pPr marL="13685673" algn="l" defTabSz="3910192" rtl="0" eaLnBrk="1" latinLnBrk="0" hangingPunct="1">
      <a:defRPr sz="5132" kern="1200">
        <a:solidFill>
          <a:schemeClr val="tx1"/>
        </a:solidFill>
        <a:latin typeface="+mn-lt"/>
        <a:ea typeface="+mn-ea"/>
        <a:cs typeface="+mn-cs"/>
      </a:defRPr>
    </a:lvl8pPr>
    <a:lvl9pPr marL="15640770" algn="l" defTabSz="3910192" rtl="0" eaLnBrk="1" latinLnBrk="0" hangingPunct="1">
      <a:defRPr sz="5132"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09568" y="4953466"/>
            <a:ext cx="36375102" cy="10537496"/>
          </a:xfrm>
        </p:spPr>
        <p:txBody>
          <a:bodyPr anchor="b"/>
          <a:lstStyle>
            <a:lvl1pPr algn="ctr">
              <a:defRPr sz="26480"/>
            </a:lvl1pPr>
          </a:lstStyle>
          <a:p>
            <a:r>
              <a:rPr lang="en-US"/>
              <a:t>Click to edit Master title style</a:t>
            </a:r>
            <a:endParaRPr lang="en-US" dirty="0"/>
          </a:p>
        </p:txBody>
      </p:sp>
      <p:sp>
        <p:nvSpPr>
          <p:cNvPr id="3" name="Subtitle 2"/>
          <p:cNvSpPr>
            <a:spLocks noGrp="1"/>
          </p:cNvSpPr>
          <p:nvPr>
            <p:ph type="subTitle" idx="1"/>
          </p:nvPr>
        </p:nvSpPr>
        <p:spPr>
          <a:xfrm>
            <a:off x="5349280" y="15897328"/>
            <a:ext cx="32095679" cy="7307583"/>
          </a:xfrm>
        </p:spPr>
        <p:txBody>
          <a:bodyPr/>
          <a:lstStyle>
            <a:lvl1pPr marL="0" indent="0" algn="ctr">
              <a:buNone/>
              <a:defRPr sz="10592"/>
            </a:lvl1pPr>
            <a:lvl2pPr marL="2017806" indent="0" algn="ctr">
              <a:buNone/>
              <a:defRPr sz="8827"/>
            </a:lvl2pPr>
            <a:lvl3pPr marL="4035613" indent="0" algn="ctr">
              <a:buNone/>
              <a:defRPr sz="7944"/>
            </a:lvl3pPr>
            <a:lvl4pPr marL="6053419" indent="0" algn="ctr">
              <a:buNone/>
              <a:defRPr sz="7061"/>
            </a:lvl4pPr>
            <a:lvl5pPr marL="8071226" indent="0" algn="ctr">
              <a:buNone/>
              <a:defRPr sz="7061"/>
            </a:lvl5pPr>
            <a:lvl6pPr marL="10089032" indent="0" algn="ctr">
              <a:buNone/>
              <a:defRPr sz="7061"/>
            </a:lvl6pPr>
            <a:lvl7pPr marL="12106839" indent="0" algn="ctr">
              <a:buNone/>
              <a:defRPr sz="7061"/>
            </a:lvl7pPr>
            <a:lvl8pPr marL="14124645" indent="0" algn="ctr">
              <a:buNone/>
              <a:defRPr sz="7061"/>
            </a:lvl8pPr>
            <a:lvl9pPr marL="16142452" indent="0" algn="ctr">
              <a:buNone/>
              <a:defRPr sz="7061"/>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3D73F28-EE47-BB44-AFB0-406C3FBB7849}" type="datetime1">
              <a:rPr lang="en-CA" smtClean="0"/>
              <a:t>2026-07-29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DC7B60-B883-C04C-9558-6530D3486201}" type="slidenum">
              <a:rPr lang="en-US" smtClean="0"/>
              <a:t>‹#›</a:t>
            </a:fld>
            <a:endParaRPr lang="en-US"/>
          </a:p>
        </p:txBody>
      </p:sp>
    </p:spTree>
    <p:extLst>
      <p:ext uri="{BB962C8B-B14F-4D97-AF65-F5344CB8AC3E}">
        <p14:creationId xmlns:p14="http://schemas.microsoft.com/office/powerpoint/2010/main" val="1360859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C86FCA-E92E-204E-B8B1-26982A385180}" type="datetime1">
              <a:rPr lang="en-CA" smtClean="0"/>
              <a:t>2026-07-29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DC7B60-B883-C04C-9558-6530D3486201}" type="slidenum">
              <a:rPr lang="en-US" smtClean="0"/>
              <a:t>‹#›</a:t>
            </a:fld>
            <a:endParaRPr lang="en-US"/>
          </a:p>
        </p:txBody>
      </p:sp>
    </p:spTree>
    <p:extLst>
      <p:ext uri="{BB962C8B-B14F-4D97-AF65-F5344CB8AC3E}">
        <p14:creationId xmlns:p14="http://schemas.microsoft.com/office/powerpoint/2010/main" val="1025291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0624629" y="1611452"/>
            <a:ext cx="9227508" cy="25650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42106" y="1611452"/>
            <a:ext cx="27147595" cy="25650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F13FD0-E3D7-2A43-987C-6AC7C7A289BD}" type="datetime1">
              <a:rPr lang="en-CA" smtClean="0"/>
              <a:t>2026-07-29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DC7B60-B883-C04C-9558-6530D3486201}" type="slidenum">
              <a:rPr lang="en-US" smtClean="0"/>
              <a:t>‹#›</a:t>
            </a:fld>
            <a:endParaRPr lang="en-US"/>
          </a:p>
        </p:txBody>
      </p:sp>
    </p:spTree>
    <p:extLst>
      <p:ext uri="{BB962C8B-B14F-4D97-AF65-F5344CB8AC3E}">
        <p14:creationId xmlns:p14="http://schemas.microsoft.com/office/powerpoint/2010/main" val="3981504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8A38FB-37D3-FF40-AB0B-A335087554EE}" type="datetime1">
              <a:rPr lang="en-CA" smtClean="0"/>
              <a:t>2026-07-29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DC7B60-B883-C04C-9558-6530D3486201}" type="slidenum">
              <a:rPr lang="en-US" smtClean="0"/>
              <a:t>‹#›</a:t>
            </a:fld>
            <a:endParaRPr lang="en-US"/>
          </a:p>
        </p:txBody>
      </p:sp>
    </p:spTree>
    <p:extLst>
      <p:ext uri="{BB962C8B-B14F-4D97-AF65-F5344CB8AC3E}">
        <p14:creationId xmlns:p14="http://schemas.microsoft.com/office/powerpoint/2010/main" val="2485287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19818" y="7545809"/>
            <a:ext cx="36910030" cy="12590343"/>
          </a:xfrm>
        </p:spPr>
        <p:txBody>
          <a:bodyPr anchor="b"/>
          <a:lstStyle>
            <a:lvl1pPr>
              <a:defRPr sz="26480"/>
            </a:lvl1pPr>
          </a:lstStyle>
          <a:p>
            <a:r>
              <a:rPr lang="en-US"/>
              <a:t>Click to edit Master title style</a:t>
            </a:r>
            <a:endParaRPr lang="en-US" dirty="0"/>
          </a:p>
        </p:txBody>
      </p:sp>
      <p:sp>
        <p:nvSpPr>
          <p:cNvPr id="3" name="Text Placeholder 2"/>
          <p:cNvSpPr>
            <a:spLocks noGrp="1"/>
          </p:cNvSpPr>
          <p:nvPr>
            <p:ph type="body" idx="1"/>
          </p:nvPr>
        </p:nvSpPr>
        <p:spPr>
          <a:xfrm>
            <a:off x="2919818" y="20255262"/>
            <a:ext cx="36910030" cy="6620964"/>
          </a:xfrm>
        </p:spPr>
        <p:txBody>
          <a:bodyPr/>
          <a:lstStyle>
            <a:lvl1pPr marL="0" indent="0">
              <a:buNone/>
              <a:defRPr sz="10592">
                <a:solidFill>
                  <a:schemeClr val="tx1"/>
                </a:solidFill>
              </a:defRPr>
            </a:lvl1pPr>
            <a:lvl2pPr marL="2017806" indent="0">
              <a:buNone/>
              <a:defRPr sz="8827">
                <a:solidFill>
                  <a:schemeClr val="tx1">
                    <a:tint val="75000"/>
                  </a:schemeClr>
                </a:solidFill>
              </a:defRPr>
            </a:lvl2pPr>
            <a:lvl3pPr marL="4035613" indent="0">
              <a:buNone/>
              <a:defRPr sz="7944">
                <a:solidFill>
                  <a:schemeClr val="tx1">
                    <a:tint val="75000"/>
                  </a:schemeClr>
                </a:solidFill>
              </a:defRPr>
            </a:lvl3pPr>
            <a:lvl4pPr marL="6053419" indent="0">
              <a:buNone/>
              <a:defRPr sz="7061">
                <a:solidFill>
                  <a:schemeClr val="tx1">
                    <a:tint val="75000"/>
                  </a:schemeClr>
                </a:solidFill>
              </a:defRPr>
            </a:lvl4pPr>
            <a:lvl5pPr marL="8071226" indent="0">
              <a:buNone/>
              <a:defRPr sz="7061">
                <a:solidFill>
                  <a:schemeClr val="tx1">
                    <a:tint val="75000"/>
                  </a:schemeClr>
                </a:solidFill>
              </a:defRPr>
            </a:lvl5pPr>
            <a:lvl6pPr marL="10089032" indent="0">
              <a:buNone/>
              <a:defRPr sz="7061">
                <a:solidFill>
                  <a:schemeClr val="tx1">
                    <a:tint val="75000"/>
                  </a:schemeClr>
                </a:solidFill>
              </a:defRPr>
            </a:lvl6pPr>
            <a:lvl7pPr marL="12106839" indent="0">
              <a:buNone/>
              <a:defRPr sz="7061">
                <a:solidFill>
                  <a:schemeClr val="tx1">
                    <a:tint val="75000"/>
                  </a:schemeClr>
                </a:solidFill>
              </a:defRPr>
            </a:lvl7pPr>
            <a:lvl8pPr marL="14124645" indent="0">
              <a:buNone/>
              <a:defRPr sz="7061">
                <a:solidFill>
                  <a:schemeClr val="tx1">
                    <a:tint val="75000"/>
                  </a:schemeClr>
                </a:solidFill>
              </a:defRPr>
            </a:lvl8pPr>
            <a:lvl9pPr marL="16142452" indent="0">
              <a:buNone/>
              <a:defRPr sz="706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64C1242-D17C-BF47-86AF-7F35F0800148}" type="datetime1">
              <a:rPr lang="en-CA" smtClean="0"/>
              <a:t>2026-07-29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DC7B60-B883-C04C-9558-6530D3486201}" type="slidenum">
              <a:rPr lang="en-US" smtClean="0"/>
              <a:t>‹#›</a:t>
            </a:fld>
            <a:endParaRPr lang="en-US"/>
          </a:p>
        </p:txBody>
      </p:sp>
    </p:spTree>
    <p:extLst>
      <p:ext uri="{BB962C8B-B14F-4D97-AF65-F5344CB8AC3E}">
        <p14:creationId xmlns:p14="http://schemas.microsoft.com/office/powerpoint/2010/main" val="839557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942104" y="8057261"/>
            <a:ext cx="18187551" cy="192043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1664583" y="8057261"/>
            <a:ext cx="18187551" cy="192043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19F5A93-0539-4148-831C-713179E37396}" type="datetime1">
              <a:rPr lang="en-CA" smtClean="0"/>
              <a:t>2026-07-29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DC7B60-B883-C04C-9558-6530D3486201}" type="slidenum">
              <a:rPr lang="en-US" smtClean="0"/>
              <a:t>‹#›</a:t>
            </a:fld>
            <a:endParaRPr lang="en-US"/>
          </a:p>
        </p:txBody>
      </p:sp>
    </p:spTree>
    <p:extLst>
      <p:ext uri="{BB962C8B-B14F-4D97-AF65-F5344CB8AC3E}">
        <p14:creationId xmlns:p14="http://schemas.microsoft.com/office/powerpoint/2010/main" val="1894472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947678" y="1611459"/>
            <a:ext cx="36910030" cy="5850274"/>
          </a:xfrm>
        </p:spPr>
        <p:txBody>
          <a:bodyPr/>
          <a:lstStyle/>
          <a:p>
            <a:r>
              <a:rPr lang="en-US"/>
              <a:t>Click to edit Master title style</a:t>
            </a:r>
            <a:endParaRPr lang="en-US" dirty="0"/>
          </a:p>
        </p:txBody>
      </p:sp>
      <p:sp>
        <p:nvSpPr>
          <p:cNvPr id="3" name="Text Placeholder 2"/>
          <p:cNvSpPr>
            <a:spLocks noGrp="1"/>
          </p:cNvSpPr>
          <p:nvPr>
            <p:ph type="body" idx="1"/>
          </p:nvPr>
        </p:nvSpPr>
        <p:spPr>
          <a:xfrm>
            <a:off x="2947682" y="7419688"/>
            <a:ext cx="18103966" cy="3636275"/>
          </a:xfrm>
        </p:spPr>
        <p:txBody>
          <a:bodyPr anchor="b"/>
          <a:lstStyle>
            <a:lvl1pPr marL="0" indent="0">
              <a:buNone/>
              <a:defRPr sz="10592" b="1"/>
            </a:lvl1pPr>
            <a:lvl2pPr marL="2017806" indent="0">
              <a:buNone/>
              <a:defRPr sz="8827" b="1"/>
            </a:lvl2pPr>
            <a:lvl3pPr marL="4035613" indent="0">
              <a:buNone/>
              <a:defRPr sz="7944" b="1"/>
            </a:lvl3pPr>
            <a:lvl4pPr marL="6053419" indent="0">
              <a:buNone/>
              <a:defRPr sz="7061" b="1"/>
            </a:lvl4pPr>
            <a:lvl5pPr marL="8071226" indent="0">
              <a:buNone/>
              <a:defRPr sz="7061" b="1"/>
            </a:lvl5pPr>
            <a:lvl6pPr marL="10089032" indent="0">
              <a:buNone/>
              <a:defRPr sz="7061" b="1"/>
            </a:lvl6pPr>
            <a:lvl7pPr marL="12106839" indent="0">
              <a:buNone/>
              <a:defRPr sz="7061" b="1"/>
            </a:lvl7pPr>
            <a:lvl8pPr marL="14124645" indent="0">
              <a:buNone/>
              <a:defRPr sz="7061" b="1"/>
            </a:lvl8pPr>
            <a:lvl9pPr marL="16142452" indent="0">
              <a:buNone/>
              <a:defRPr sz="7061" b="1"/>
            </a:lvl9pPr>
          </a:lstStyle>
          <a:p>
            <a:pPr lvl="0"/>
            <a:r>
              <a:rPr lang="en-US"/>
              <a:t>Click to edit Master text styles</a:t>
            </a:r>
          </a:p>
        </p:txBody>
      </p:sp>
      <p:sp>
        <p:nvSpPr>
          <p:cNvPr id="4" name="Content Placeholder 3"/>
          <p:cNvSpPr>
            <a:spLocks noGrp="1"/>
          </p:cNvSpPr>
          <p:nvPr>
            <p:ph sz="half" idx="2"/>
          </p:nvPr>
        </p:nvSpPr>
        <p:spPr>
          <a:xfrm>
            <a:off x="2947682" y="11055963"/>
            <a:ext cx="18103966" cy="162616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1664585" y="7419688"/>
            <a:ext cx="18193125" cy="3636275"/>
          </a:xfrm>
        </p:spPr>
        <p:txBody>
          <a:bodyPr anchor="b"/>
          <a:lstStyle>
            <a:lvl1pPr marL="0" indent="0">
              <a:buNone/>
              <a:defRPr sz="10592" b="1"/>
            </a:lvl1pPr>
            <a:lvl2pPr marL="2017806" indent="0">
              <a:buNone/>
              <a:defRPr sz="8827" b="1"/>
            </a:lvl2pPr>
            <a:lvl3pPr marL="4035613" indent="0">
              <a:buNone/>
              <a:defRPr sz="7944" b="1"/>
            </a:lvl3pPr>
            <a:lvl4pPr marL="6053419" indent="0">
              <a:buNone/>
              <a:defRPr sz="7061" b="1"/>
            </a:lvl4pPr>
            <a:lvl5pPr marL="8071226" indent="0">
              <a:buNone/>
              <a:defRPr sz="7061" b="1"/>
            </a:lvl5pPr>
            <a:lvl6pPr marL="10089032" indent="0">
              <a:buNone/>
              <a:defRPr sz="7061" b="1"/>
            </a:lvl6pPr>
            <a:lvl7pPr marL="12106839" indent="0">
              <a:buNone/>
              <a:defRPr sz="7061" b="1"/>
            </a:lvl7pPr>
            <a:lvl8pPr marL="14124645" indent="0">
              <a:buNone/>
              <a:defRPr sz="7061" b="1"/>
            </a:lvl8pPr>
            <a:lvl9pPr marL="16142452" indent="0">
              <a:buNone/>
              <a:defRPr sz="7061" b="1"/>
            </a:lvl9pPr>
          </a:lstStyle>
          <a:p>
            <a:pPr lvl="0"/>
            <a:r>
              <a:rPr lang="en-US"/>
              <a:t>Click to edit Master text styles</a:t>
            </a:r>
          </a:p>
        </p:txBody>
      </p:sp>
      <p:sp>
        <p:nvSpPr>
          <p:cNvPr id="6" name="Content Placeholder 5"/>
          <p:cNvSpPr>
            <a:spLocks noGrp="1"/>
          </p:cNvSpPr>
          <p:nvPr>
            <p:ph sz="quarter" idx="4"/>
          </p:nvPr>
        </p:nvSpPr>
        <p:spPr>
          <a:xfrm>
            <a:off x="21664585" y="11055963"/>
            <a:ext cx="18193125" cy="162616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4E32CBB-27DF-C44E-BAB8-DA21C9FD50FC}" type="datetime1">
              <a:rPr lang="en-CA" smtClean="0"/>
              <a:t>2026-07-29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DC7B60-B883-C04C-9558-6530D3486201}" type="slidenum">
              <a:rPr lang="en-US" smtClean="0"/>
              <a:t>‹#›</a:t>
            </a:fld>
            <a:endParaRPr lang="en-US"/>
          </a:p>
        </p:txBody>
      </p:sp>
    </p:spTree>
    <p:extLst>
      <p:ext uri="{BB962C8B-B14F-4D97-AF65-F5344CB8AC3E}">
        <p14:creationId xmlns:p14="http://schemas.microsoft.com/office/powerpoint/2010/main" val="2990742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6FD67CC-DBFD-A145-82F7-64313BC84945}" type="datetime1">
              <a:rPr lang="en-CA" smtClean="0"/>
              <a:t>2026-07-29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DC7B60-B883-C04C-9558-6530D3486201}" type="slidenum">
              <a:rPr lang="en-US" smtClean="0"/>
              <a:t>‹#›</a:t>
            </a:fld>
            <a:endParaRPr lang="en-US"/>
          </a:p>
        </p:txBody>
      </p:sp>
    </p:spTree>
    <p:extLst>
      <p:ext uri="{BB962C8B-B14F-4D97-AF65-F5344CB8AC3E}">
        <p14:creationId xmlns:p14="http://schemas.microsoft.com/office/powerpoint/2010/main" val="376719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C3DE65-23B1-3E4D-9679-90F5F5289CBC}" type="datetime1">
              <a:rPr lang="en-CA" smtClean="0"/>
              <a:t>2026-07-29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DC7B60-B883-C04C-9558-6530D3486201}" type="slidenum">
              <a:rPr lang="en-US" smtClean="0"/>
              <a:t>‹#›</a:t>
            </a:fld>
            <a:endParaRPr lang="en-US"/>
          </a:p>
        </p:txBody>
      </p:sp>
    </p:spTree>
    <p:extLst>
      <p:ext uri="{BB962C8B-B14F-4D97-AF65-F5344CB8AC3E}">
        <p14:creationId xmlns:p14="http://schemas.microsoft.com/office/powerpoint/2010/main" val="1558428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47678" y="2017818"/>
            <a:ext cx="13802256" cy="7062364"/>
          </a:xfrm>
        </p:spPr>
        <p:txBody>
          <a:bodyPr anchor="b"/>
          <a:lstStyle>
            <a:lvl1pPr>
              <a:defRPr sz="14123"/>
            </a:lvl1pPr>
          </a:lstStyle>
          <a:p>
            <a:r>
              <a:rPr lang="en-US"/>
              <a:t>Click to edit Master title style</a:t>
            </a:r>
            <a:endParaRPr lang="en-US" dirty="0"/>
          </a:p>
        </p:txBody>
      </p:sp>
      <p:sp>
        <p:nvSpPr>
          <p:cNvPr id="3" name="Content Placeholder 2"/>
          <p:cNvSpPr>
            <a:spLocks noGrp="1"/>
          </p:cNvSpPr>
          <p:nvPr>
            <p:ph idx="1"/>
          </p:nvPr>
        </p:nvSpPr>
        <p:spPr>
          <a:xfrm>
            <a:off x="18193125" y="4357934"/>
            <a:ext cx="21664583" cy="21509383"/>
          </a:xfrm>
        </p:spPr>
        <p:txBody>
          <a:bodyPr/>
          <a:lstStyle>
            <a:lvl1pPr>
              <a:defRPr sz="14123"/>
            </a:lvl1pPr>
            <a:lvl2pPr>
              <a:defRPr sz="12358"/>
            </a:lvl2pPr>
            <a:lvl3pPr>
              <a:defRPr sz="10592"/>
            </a:lvl3pPr>
            <a:lvl4pPr>
              <a:defRPr sz="8827"/>
            </a:lvl4pPr>
            <a:lvl5pPr>
              <a:defRPr sz="8827"/>
            </a:lvl5pPr>
            <a:lvl6pPr>
              <a:defRPr sz="8827"/>
            </a:lvl6pPr>
            <a:lvl7pPr>
              <a:defRPr sz="8827"/>
            </a:lvl7pPr>
            <a:lvl8pPr>
              <a:defRPr sz="8827"/>
            </a:lvl8pPr>
            <a:lvl9pPr>
              <a:defRPr sz="882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947678" y="9080183"/>
            <a:ext cx="13802256" cy="16822161"/>
          </a:xfrm>
        </p:spPr>
        <p:txBody>
          <a:bodyPr/>
          <a:lstStyle>
            <a:lvl1pPr marL="0" indent="0">
              <a:buNone/>
              <a:defRPr sz="7061"/>
            </a:lvl1pPr>
            <a:lvl2pPr marL="2017806" indent="0">
              <a:buNone/>
              <a:defRPr sz="6179"/>
            </a:lvl2pPr>
            <a:lvl3pPr marL="4035613" indent="0">
              <a:buNone/>
              <a:defRPr sz="5296"/>
            </a:lvl3pPr>
            <a:lvl4pPr marL="6053419" indent="0">
              <a:buNone/>
              <a:defRPr sz="4413"/>
            </a:lvl4pPr>
            <a:lvl5pPr marL="8071226" indent="0">
              <a:buNone/>
              <a:defRPr sz="4413"/>
            </a:lvl5pPr>
            <a:lvl6pPr marL="10089032" indent="0">
              <a:buNone/>
              <a:defRPr sz="4413"/>
            </a:lvl6pPr>
            <a:lvl7pPr marL="12106839" indent="0">
              <a:buNone/>
              <a:defRPr sz="4413"/>
            </a:lvl7pPr>
            <a:lvl8pPr marL="14124645" indent="0">
              <a:buNone/>
              <a:defRPr sz="4413"/>
            </a:lvl8pPr>
            <a:lvl9pPr marL="16142452" indent="0">
              <a:buNone/>
              <a:defRPr sz="4413"/>
            </a:lvl9pPr>
          </a:lstStyle>
          <a:p>
            <a:pPr lvl="0"/>
            <a:r>
              <a:rPr lang="en-US"/>
              <a:t>Click to edit Master text styles</a:t>
            </a:r>
          </a:p>
        </p:txBody>
      </p:sp>
      <p:sp>
        <p:nvSpPr>
          <p:cNvPr id="5" name="Date Placeholder 4"/>
          <p:cNvSpPr>
            <a:spLocks noGrp="1"/>
          </p:cNvSpPr>
          <p:nvPr>
            <p:ph type="dt" sz="half" idx="10"/>
          </p:nvPr>
        </p:nvSpPr>
        <p:spPr/>
        <p:txBody>
          <a:bodyPr/>
          <a:lstStyle/>
          <a:p>
            <a:fld id="{8F33013E-F454-7C42-BEDB-50EAD893D8E7}" type="datetime1">
              <a:rPr lang="en-CA" smtClean="0"/>
              <a:t>2026-07-29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DC7B60-B883-C04C-9558-6530D3486201}" type="slidenum">
              <a:rPr lang="en-US" smtClean="0"/>
              <a:t>‹#›</a:t>
            </a:fld>
            <a:endParaRPr lang="en-US"/>
          </a:p>
        </p:txBody>
      </p:sp>
    </p:spTree>
    <p:extLst>
      <p:ext uri="{BB962C8B-B14F-4D97-AF65-F5344CB8AC3E}">
        <p14:creationId xmlns:p14="http://schemas.microsoft.com/office/powerpoint/2010/main" val="130084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47678" y="2017818"/>
            <a:ext cx="13802256" cy="7062364"/>
          </a:xfrm>
        </p:spPr>
        <p:txBody>
          <a:bodyPr anchor="b"/>
          <a:lstStyle>
            <a:lvl1pPr>
              <a:defRPr sz="14123"/>
            </a:lvl1pPr>
          </a:lstStyle>
          <a:p>
            <a:r>
              <a:rPr lang="en-US"/>
              <a:t>Click to edit Master title style</a:t>
            </a:r>
            <a:endParaRPr lang="en-US" dirty="0"/>
          </a:p>
        </p:txBody>
      </p:sp>
      <p:sp>
        <p:nvSpPr>
          <p:cNvPr id="3" name="Picture Placeholder 2"/>
          <p:cNvSpPr>
            <a:spLocks noGrp="1" noChangeAspect="1"/>
          </p:cNvSpPr>
          <p:nvPr>
            <p:ph type="pic" idx="1"/>
          </p:nvPr>
        </p:nvSpPr>
        <p:spPr>
          <a:xfrm>
            <a:off x="18193125" y="4357934"/>
            <a:ext cx="21664583" cy="21509383"/>
          </a:xfrm>
        </p:spPr>
        <p:txBody>
          <a:bodyPr anchor="t"/>
          <a:lstStyle>
            <a:lvl1pPr marL="0" indent="0">
              <a:buNone/>
              <a:defRPr sz="14123"/>
            </a:lvl1pPr>
            <a:lvl2pPr marL="2017806" indent="0">
              <a:buNone/>
              <a:defRPr sz="12358"/>
            </a:lvl2pPr>
            <a:lvl3pPr marL="4035613" indent="0">
              <a:buNone/>
              <a:defRPr sz="10592"/>
            </a:lvl3pPr>
            <a:lvl4pPr marL="6053419" indent="0">
              <a:buNone/>
              <a:defRPr sz="8827"/>
            </a:lvl4pPr>
            <a:lvl5pPr marL="8071226" indent="0">
              <a:buNone/>
              <a:defRPr sz="8827"/>
            </a:lvl5pPr>
            <a:lvl6pPr marL="10089032" indent="0">
              <a:buNone/>
              <a:defRPr sz="8827"/>
            </a:lvl6pPr>
            <a:lvl7pPr marL="12106839" indent="0">
              <a:buNone/>
              <a:defRPr sz="8827"/>
            </a:lvl7pPr>
            <a:lvl8pPr marL="14124645" indent="0">
              <a:buNone/>
              <a:defRPr sz="8827"/>
            </a:lvl8pPr>
            <a:lvl9pPr marL="16142452" indent="0">
              <a:buNone/>
              <a:defRPr sz="8827"/>
            </a:lvl9pPr>
          </a:lstStyle>
          <a:p>
            <a:r>
              <a:rPr lang="en-US"/>
              <a:t>Click icon to add picture</a:t>
            </a:r>
            <a:endParaRPr lang="en-US" dirty="0"/>
          </a:p>
        </p:txBody>
      </p:sp>
      <p:sp>
        <p:nvSpPr>
          <p:cNvPr id="4" name="Text Placeholder 3"/>
          <p:cNvSpPr>
            <a:spLocks noGrp="1"/>
          </p:cNvSpPr>
          <p:nvPr>
            <p:ph type="body" sz="half" idx="2"/>
          </p:nvPr>
        </p:nvSpPr>
        <p:spPr>
          <a:xfrm>
            <a:off x="2947678" y="9080183"/>
            <a:ext cx="13802256" cy="16822161"/>
          </a:xfrm>
        </p:spPr>
        <p:txBody>
          <a:bodyPr/>
          <a:lstStyle>
            <a:lvl1pPr marL="0" indent="0">
              <a:buNone/>
              <a:defRPr sz="7061"/>
            </a:lvl1pPr>
            <a:lvl2pPr marL="2017806" indent="0">
              <a:buNone/>
              <a:defRPr sz="6179"/>
            </a:lvl2pPr>
            <a:lvl3pPr marL="4035613" indent="0">
              <a:buNone/>
              <a:defRPr sz="5296"/>
            </a:lvl3pPr>
            <a:lvl4pPr marL="6053419" indent="0">
              <a:buNone/>
              <a:defRPr sz="4413"/>
            </a:lvl4pPr>
            <a:lvl5pPr marL="8071226" indent="0">
              <a:buNone/>
              <a:defRPr sz="4413"/>
            </a:lvl5pPr>
            <a:lvl6pPr marL="10089032" indent="0">
              <a:buNone/>
              <a:defRPr sz="4413"/>
            </a:lvl6pPr>
            <a:lvl7pPr marL="12106839" indent="0">
              <a:buNone/>
              <a:defRPr sz="4413"/>
            </a:lvl7pPr>
            <a:lvl8pPr marL="14124645" indent="0">
              <a:buNone/>
              <a:defRPr sz="4413"/>
            </a:lvl8pPr>
            <a:lvl9pPr marL="16142452" indent="0">
              <a:buNone/>
              <a:defRPr sz="4413"/>
            </a:lvl9pPr>
          </a:lstStyle>
          <a:p>
            <a:pPr lvl="0"/>
            <a:r>
              <a:rPr lang="en-US"/>
              <a:t>Click to edit Master text styles</a:t>
            </a:r>
          </a:p>
        </p:txBody>
      </p:sp>
      <p:sp>
        <p:nvSpPr>
          <p:cNvPr id="5" name="Date Placeholder 4"/>
          <p:cNvSpPr>
            <a:spLocks noGrp="1"/>
          </p:cNvSpPr>
          <p:nvPr>
            <p:ph type="dt" sz="half" idx="10"/>
          </p:nvPr>
        </p:nvSpPr>
        <p:spPr/>
        <p:txBody>
          <a:bodyPr/>
          <a:lstStyle/>
          <a:p>
            <a:fld id="{01F5C25B-FDAE-2443-9BD6-7C54D99BAAB2}" type="datetime1">
              <a:rPr lang="en-CA" smtClean="0"/>
              <a:t>2026-07-29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DC7B60-B883-C04C-9558-6530D3486201}" type="slidenum">
              <a:rPr lang="en-US" smtClean="0"/>
              <a:t>‹#›</a:t>
            </a:fld>
            <a:endParaRPr lang="en-US"/>
          </a:p>
        </p:txBody>
      </p:sp>
    </p:spTree>
    <p:extLst>
      <p:ext uri="{BB962C8B-B14F-4D97-AF65-F5344CB8AC3E}">
        <p14:creationId xmlns:p14="http://schemas.microsoft.com/office/powerpoint/2010/main" val="3292024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42104" y="1611459"/>
            <a:ext cx="36910030" cy="585027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942104" y="8057261"/>
            <a:ext cx="36910030" cy="1920430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942104" y="28053287"/>
            <a:ext cx="9628704" cy="1611452"/>
          </a:xfrm>
          <a:prstGeom prst="rect">
            <a:avLst/>
          </a:prstGeom>
        </p:spPr>
        <p:txBody>
          <a:bodyPr vert="horz" lIns="91440" tIns="45720" rIns="91440" bIns="45720" rtlCol="0" anchor="ctr"/>
          <a:lstStyle>
            <a:lvl1pPr algn="l">
              <a:defRPr sz="5296">
                <a:solidFill>
                  <a:schemeClr val="tx1">
                    <a:tint val="75000"/>
                  </a:schemeClr>
                </a:solidFill>
              </a:defRPr>
            </a:lvl1pPr>
          </a:lstStyle>
          <a:p>
            <a:fld id="{13599392-6E7A-174A-A054-F5862E2AE413}" type="datetime1">
              <a:rPr lang="en-CA" smtClean="0"/>
              <a:t>2026-07-29</a:t>
            </a:fld>
            <a:endParaRPr lang="en-US"/>
          </a:p>
        </p:txBody>
      </p:sp>
      <p:sp>
        <p:nvSpPr>
          <p:cNvPr id="5" name="Footer Placeholder 4"/>
          <p:cNvSpPr>
            <a:spLocks noGrp="1"/>
          </p:cNvSpPr>
          <p:nvPr>
            <p:ph type="ftr" sz="quarter" idx="3"/>
          </p:nvPr>
        </p:nvSpPr>
        <p:spPr>
          <a:xfrm>
            <a:off x="14175592" y="28053287"/>
            <a:ext cx="14443055" cy="1611452"/>
          </a:xfrm>
          <a:prstGeom prst="rect">
            <a:avLst/>
          </a:prstGeom>
        </p:spPr>
        <p:txBody>
          <a:bodyPr vert="horz" lIns="91440" tIns="45720" rIns="91440" bIns="45720" rtlCol="0" anchor="ctr"/>
          <a:lstStyle>
            <a:lvl1pPr algn="ctr">
              <a:defRPr sz="529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223430" y="28053287"/>
            <a:ext cx="9628704" cy="1611452"/>
          </a:xfrm>
          <a:prstGeom prst="rect">
            <a:avLst/>
          </a:prstGeom>
        </p:spPr>
        <p:txBody>
          <a:bodyPr vert="horz" lIns="91440" tIns="45720" rIns="91440" bIns="45720" rtlCol="0" anchor="ctr"/>
          <a:lstStyle>
            <a:lvl1pPr algn="r">
              <a:defRPr sz="5296">
                <a:solidFill>
                  <a:schemeClr val="tx1">
                    <a:tint val="75000"/>
                  </a:schemeClr>
                </a:solidFill>
              </a:defRPr>
            </a:lvl1pPr>
          </a:lstStyle>
          <a:p>
            <a:fld id="{EFDC7B60-B883-C04C-9558-6530D3486201}" type="slidenum">
              <a:rPr lang="en-US" smtClean="0"/>
              <a:t>‹#›</a:t>
            </a:fld>
            <a:endParaRPr lang="en-US"/>
          </a:p>
        </p:txBody>
      </p:sp>
    </p:spTree>
    <p:extLst>
      <p:ext uri="{BB962C8B-B14F-4D97-AF65-F5344CB8AC3E}">
        <p14:creationId xmlns:p14="http://schemas.microsoft.com/office/powerpoint/2010/main" val="183981966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4035613" rtl="0" eaLnBrk="1" latinLnBrk="0" hangingPunct="1">
        <a:lnSpc>
          <a:spcPct val="90000"/>
        </a:lnSpc>
        <a:spcBef>
          <a:spcPct val="0"/>
        </a:spcBef>
        <a:buNone/>
        <a:defRPr sz="19419" kern="1200">
          <a:solidFill>
            <a:schemeClr val="tx1"/>
          </a:solidFill>
          <a:latin typeface="+mj-lt"/>
          <a:ea typeface="+mj-ea"/>
          <a:cs typeface="+mj-cs"/>
        </a:defRPr>
      </a:lvl1pPr>
    </p:titleStyle>
    <p:bodyStyle>
      <a:lvl1pPr marL="1008903" indent="-1008903" algn="l" defTabSz="4035613" rtl="0" eaLnBrk="1" latinLnBrk="0" hangingPunct="1">
        <a:lnSpc>
          <a:spcPct val="90000"/>
        </a:lnSpc>
        <a:spcBef>
          <a:spcPts val="4413"/>
        </a:spcBef>
        <a:buFont typeface="Arial" panose="020B0604020202020204" pitchFamily="34" charset="0"/>
        <a:buChar char="•"/>
        <a:defRPr sz="12358" kern="1200">
          <a:solidFill>
            <a:schemeClr val="tx1"/>
          </a:solidFill>
          <a:latin typeface="+mn-lt"/>
          <a:ea typeface="+mn-ea"/>
          <a:cs typeface="+mn-cs"/>
        </a:defRPr>
      </a:lvl1pPr>
      <a:lvl2pPr marL="3026710" indent="-1008903" algn="l" defTabSz="4035613" rtl="0" eaLnBrk="1" latinLnBrk="0" hangingPunct="1">
        <a:lnSpc>
          <a:spcPct val="90000"/>
        </a:lnSpc>
        <a:spcBef>
          <a:spcPts val="2207"/>
        </a:spcBef>
        <a:buFont typeface="Arial" panose="020B0604020202020204" pitchFamily="34" charset="0"/>
        <a:buChar char="•"/>
        <a:defRPr sz="10592" kern="1200">
          <a:solidFill>
            <a:schemeClr val="tx1"/>
          </a:solidFill>
          <a:latin typeface="+mn-lt"/>
          <a:ea typeface="+mn-ea"/>
          <a:cs typeface="+mn-cs"/>
        </a:defRPr>
      </a:lvl2pPr>
      <a:lvl3pPr marL="5044516" indent="-1008903" algn="l" defTabSz="4035613" rtl="0" eaLnBrk="1" latinLnBrk="0" hangingPunct="1">
        <a:lnSpc>
          <a:spcPct val="90000"/>
        </a:lnSpc>
        <a:spcBef>
          <a:spcPts val="2207"/>
        </a:spcBef>
        <a:buFont typeface="Arial" panose="020B0604020202020204" pitchFamily="34" charset="0"/>
        <a:buChar char="•"/>
        <a:defRPr sz="8827" kern="1200">
          <a:solidFill>
            <a:schemeClr val="tx1"/>
          </a:solidFill>
          <a:latin typeface="+mn-lt"/>
          <a:ea typeface="+mn-ea"/>
          <a:cs typeface="+mn-cs"/>
        </a:defRPr>
      </a:lvl3pPr>
      <a:lvl4pPr marL="7062323" indent="-1008903" algn="l" defTabSz="4035613" rtl="0" eaLnBrk="1" latinLnBrk="0" hangingPunct="1">
        <a:lnSpc>
          <a:spcPct val="90000"/>
        </a:lnSpc>
        <a:spcBef>
          <a:spcPts val="2207"/>
        </a:spcBef>
        <a:buFont typeface="Arial" panose="020B0604020202020204" pitchFamily="34" charset="0"/>
        <a:buChar char="•"/>
        <a:defRPr sz="7944" kern="1200">
          <a:solidFill>
            <a:schemeClr val="tx1"/>
          </a:solidFill>
          <a:latin typeface="+mn-lt"/>
          <a:ea typeface="+mn-ea"/>
          <a:cs typeface="+mn-cs"/>
        </a:defRPr>
      </a:lvl4pPr>
      <a:lvl5pPr marL="9080129" indent="-1008903" algn="l" defTabSz="4035613" rtl="0" eaLnBrk="1" latinLnBrk="0" hangingPunct="1">
        <a:lnSpc>
          <a:spcPct val="90000"/>
        </a:lnSpc>
        <a:spcBef>
          <a:spcPts val="2207"/>
        </a:spcBef>
        <a:buFont typeface="Arial" panose="020B0604020202020204" pitchFamily="34" charset="0"/>
        <a:buChar char="•"/>
        <a:defRPr sz="7944" kern="1200">
          <a:solidFill>
            <a:schemeClr val="tx1"/>
          </a:solidFill>
          <a:latin typeface="+mn-lt"/>
          <a:ea typeface="+mn-ea"/>
          <a:cs typeface="+mn-cs"/>
        </a:defRPr>
      </a:lvl5pPr>
      <a:lvl6pPr marL="11097936" indent="-1008903" algn="l" defTabSz="4035613" rtl="0" eaLnBrk="1" latinLnBrk="0" hangingPunct="1">
        <a:lnSpc>
          <a:spcPct val="90000"/>
        </a:lnSpc>
        <a:spcBef>
          <a:spcPts val="2207"/>
        </a:spcBef>
        <a:buFont typeface="Arial" panose="020B0604020202020204" pitchFamily="34" charset="0"/>
        <a:buChar char="•"/>
        <a:defRPr sz="7944" kern="1200">
          <a:solidFill>
            <a:schemeClr val="tx1"/>
          </a:solidFill>
          <a:latin typeface="+mn-lt"/>
          <a:ea typeface="+mn-ea"/>
          <a:cs typeface="+mn-cs"/>
        </a:defRPr>
      </a:lvl6pPr>
      <a:lvl7pPr marL="13115742" indent="-1008903" algn="l" defTabSz="4035613" rtl="0" eaLnBrk="1" latinLnBrk="0" hangingPunct="1">
        <a:lnSpc>
          <a:spcPct val="90000"/>
        </a:lnSpc>
        <a:spcBef>
          <a:spcPts val="2207"/>
        </a:spcBef>
        <a:buFont typeface="Arial" panose="020B0604020202020204" pitchFamily="34" charset="0"/>
        <a:buChar char="•"/>
        <a:defRPr sz="7944" kern="1200">
          <a:solidFill>
            <a:schemeClr val="tx1"/>
          </a:solidFill>
          <a:latin typeface="+mn-lt"/>
          <a:ea typeface="+mn-ea"/>
          <a:cs typeface="+mn-cs"/>
        </a:defRPr>
      </a:lvl7pPr>
      <a:lvl8pPr marL="15133549" indent="-1008903" algn="l" defTabSz="4035613" rtl="0" eaLnBrk="1" latinLnBrk="0" hangingPunct="1">
        <a:lnSpc>
          <a:spcPct val="90000"/>
        </a:lnSpc>
        <a:spcBef>
          <a:spcPts val="2207"/>
        </a:spcBef>
        <a:buFont typeface="Arial" panose="020B0604020202020204" pitchFamily="34" charset="0"/>
        <a:buChar char="•"/>
        <a:defRPr sz="7944" kern="1200">
          <a:solidFill>
            <a:schemeClr val="tx1"/>
          </a:solidFill>
          <a:latin typeface="+mn-lt"/>
          <a:ea typeface="+mn-ea"/>
          <a:cs typeface="+mn-cs"/>
        </a:defRPr>
      </a:lvl8pPr>
      <a:lvl9pPr marL="17151355" indent="-1008903" algn="l" defTabSz="4035613" rtl="0" eaLnBrk="1" latinLnBrk="0" hangingPunct="1">
        <a:lnSpc>
          <a:spcPct val="90000"/>
        </a:lnSpc>
        <a:spcBef>
          <a:spcPts val="2207"/>
        </a:spcBef>
        <a:buFont typeface="Arial" panose="020B0604020202020204" pitchFamily="34" charset="0"/>
        <a:buChar char="•"/>
        <a:defRPr sz="7944" kern="1200">
          <a:solidFill>
            <a:schemeClr val="tx1"/>
          </a:solidFill>
          <a:latin typeface="+mn-lt"/>
          <a:ea typeface="+mn-ea"/>
          <a:cs typeface="+mn-cs"/>
        </a:defRPr>
      </a:lvl9pPr>
    </p:bodyStyle>
    <p:otherStyle>
      <a:defPPr>
        <a:defRPr lang="en-US"/>
      </a:defPPr>
      <a:lvl1pPr marL="0" algn="l" defTabSz="4035613" rtl="0" eaLnBrk="1" latinLnBrk="0" hangingPunct="1">
        <a:defRPr sz="7944" kern="1200">
          <a:solidFill>
            <a:schemeClr val="tx1"/>
          </a:solidFill>
          <a:latin typeface="+mn-lt"/>
          <a:ea typeface="+mn-ea"/>
          <a:cs typeface="+mn-cs"/>
        </a:defRPr>
      </a:lvl1pPr>
      <a:lvl2pPr marL="2017806" algn="l" defTabSz="4035613" rtl="0" eaLnBrk="1" latinLnBrk="0" hangingPunct="1">
        <a:defRPr sz="7944" kern="1200">
          <a:solidFill>
            <a:schemeClr val="tx1"/>
          </a:solidFill>
          <a:latin typeface="+mn-lt"/>
          <a:ea typeface="+mn-ea"/>
          <a:cs typeface="+mn-cs"/>
        </a:defRPr>
      </a:lvl2pPr>
      <a:lvl3pPr marL="4035613" algn="l" defTabSz="4035613" rtl="0" eaLnBrk="1" latinLnBrk="0" hangingPunct="1">
        <a:defRPr sz="7944" kern="1200">
          <a:solidFill>
            <a:schemeClr val="tx1"/>
          </a:solidFill>
          <a:latin typeface="+mn-lt"/>
          <a:ea typeface="+mn-ea"/>
          <a:cs typeface="+mn-cs"/>
        </a:defRPr>
      </a:lvl3pPr>
      <a:lvl4pPr marL="6053419" algn="l" defTabSz="4035613" rtl="0" eaLnBrk="1" latinLnBrk="0" hangingPunct="1">
        <a:defRPr sz="7944" kern="1200">
          <a:solidFill>
            <a:schemeClr val="tx1"/>
          </a:solidFill>
          <a:latin typeface="+mn-lt"/>
          <a:ea typeface="+mn-ea"/>
          <a:cs typeface="+mn-cs"/>
        </a:defRPr>
      </a:lvl4pPr>
      <a:lvl5pPr marL="8071226" algn="l" defTabSz="4035613" rtl="0" eaLnBrk="1" latinLnBrk="0" hangingPunct="1">
        <a:defRPr sz="7944" kern="1200">
          <a:solidFill>
            <a:schemeClr val="tx1"/>
          </a:solidFill>
          <a:latin typeface="+mn-lt"/>
          <a:ea typeface="+mn-ea"/>
          <a:cs typeface="+mn-cs"/>
        </a:defRPr>
      </a:lvl5pPr>
      <a:lvl6pPr marL="10089032" algn="l" defTabSz="4035613" rtl="0" eaLnBrk="1" latinLnBrk="0" hangingPunct="1">
        <a:defRPr sz="7944" kern="1200">
          <a:solidFill>
            <a:schemeClr val="tx1"/>
          </a:solidFill>
          <a:latin typeface="+mn-lt"/>
          <a:ea typeface="+mn-ea"/>
          <a:cs typeface="+mn-cs"/>
        </a:defRPr>
      </a:lvl6pPr>
      <a:lvl7pPr marL="12106839" algn="l" defTabSz="4035613" rtl="0" eaLnBrk="1" latinLnBrk="0" hangingPunct="1">
        <a:defRPr sz="7944" kern="1200">
          <a:solidFill>
            <a:schemeClr val="tx1"/>
          </a:solidFill>
          <a:latin typeface="+mn-lt"/>
          <a:ea typeface="+mn-ea"/>
          <a:cs typeface="+mn-cs"/>
        </a:defRPr>
      </a:lvl7pPr>
      <a:lvl8pPr marL="14124645" algn="l" defTabSz="4035613" rtl="0" eaLnBrk="1" latinLnBrk="0" hangingPunct="1">
        <a:defRPr sz="7944" kern="1200">
          <a:solidFill>
            <a:schemeClr val="tx1"/>
          </a:solidFill>
          <a:latin typeface="+mn-lt"/>
          <a:ea typeface="+mn-ea"/>
          <a:cs typeface="+mn-cs"/>
        </a:defRPr>
      </a:lvl8pPr>
      <a:lvl9pPr marL="16142452" algn="l" defTabSz="4035613" rtl="0" eaLnBrk="1" latinLnBrk="0" hangingPunct="1">
        <a:defRPr sz="794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diagramData" Target="../diagrams/data2.xml"/><Relationship Id="rId18" Type="http://schemas.openxmlformats.org/officeDocument/2006/relationships/image" Target="../media/image4.png"/><Relationship Id="rId3" Type="http://schemas.openxmlformats.org/officeDocument/2006/relationships/chart" Target="../charts/chart1.xml"/><Relationship Id="rId7" Type="http://schemas.openxmlformats.org/officeDocument/2006/relationships/diagramQuickStyle" Target="../diagrams/quickStyle1.xml"/><Relationship Id="rId12" Type="http://schemas.openxmlformats.org/officeDocument/2006/relationships/image" Target="../media/image3.png"/><Relationship Id="rId17" Type="http://schemas.microsoft.com/office/2007/relationships/diagramDrawing" Target="../diagrams/drawing2.xml"/><Relationship Id="rId2" Type="http://schemas.openxmlformats.org/officeDocument/2006/relationships/image" Target="../media/image1.png"/><Relationship Id="rId16" Type="http://schemas.openxmlformats.org/officeDocument/2006/relationships/diagramColors" Target="../diagrams/colors2.xml"/><Relationship Id="rId1" Type="http://schemas.openxmlformats.org/officeDocument/2006/relationships/slideLayout" Target="../slideLayouts/slideLayout2.xml"/><Relationship Id="rId6" Type="http://schemas.openxmlformats.org/officeDocument/2006/relationships/diagramLayout" Target="../diagrams/layout1.xml"/><Relationship Id="rId11" Type="http://schemas.microsoft.com/office/2014/relationships/chartEx" Target="../charts/chartEx1.xml"/><Relationship Id="rId5" Type="http://schemas.openxmlformats.org/officeDocument/2006/relationships/diagramData" Target="../diagrams/data1.xml"/><Relationship Id="rId15" Type="http://schemas.openxmlformats.org/officeDocument/2006/relationships/diagramQuickStyle" Target="../diagrams/quickStyle2.xml"/><Relationship Id="rId10" Type="http://schemas.openxmlformats.org/officeDocument/2006/relationships/chart" Target="../charts/chart2.xml"/><Relationship Id="rId4" Type="http://schemas.openxmlformats.org/officeDocument/2006/relationships/image" Target="../media/image2.png"/><Relationship Id="rId9" Type="http://schemas.microsoft.com/office/2007/relationships/diagramDrawing" Target="../diagrams/drawing1.xml"/><Relationship Id="rId1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5C40A1-2E5F-7670-1C8D-8AF3904CC683}"/>
              </a:ext>
            </a:extLst>
          </p:cNvPr>
          <p:cNvSpPr/>
          <p:nvPr/>
        </p:nvSpPr>
        <p:spPr>
          <a:xfrm>
            <a:off x="482900" y="465974"/>
            <a:ext cx="3219197" cy="322068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sz="3598"/>
          </a:p>
        </p:txBody>
      </p:sp>
      <p:sp>
        <p:nvSpPr>
          <p:cNvPr id="9" name="TextBox 8">
            <a:extLst>
              <a:ext uri="{FF2B5EF4-FFF2-40B4-BE49-F238E27FC236}">
                <a16:creationId xmlns:a16="http://schemas.microsoft.com/office/drawing/2014/main" id="{8678AE5F-3DEC-F907-ACCC-3AA710568E43}"/>
              </a:ext>
            </a:extLst>
          </p:cNvPr>
          <p:cNvSpPr txBox="1"/>
          <p:nvPr/>
        </p:nvSpPr>
        <p:spPr>
          <a:xfrm>
            <a:off x="4319331" y="465974"/>
            <a:ext cx="34844189" cy="1903634"/>
          </a:xfrm>
          <a:prstGeom prst="rect">
            <a:avLst/>
          </a:prstGeom>
          <a:noFill/>
        </p:spPr>
        <p:txBody>
          <a:bodyPr wrap="square" lIns="101891" tIns="50945" rIns="101891" bIns="50945" rtlCol="0" anchor="t">
            <a:spAutoFit/>
          </a:bodyPr>
          <a:lstStyle/>
          <a:p>
            <a:pPr algn="ctr"/>
            <a:r>
              <a:rPr lang="en-US" sz="5851" b="1" dirty="0">
                <a:latin typeface="Arial" panose="020B0604020202020204" pitchFamily="34" charset="0"/>
                <a:cs typeface="Arial" panose="020B0604020202020204" pitchFamily="34" charset="0"/>
              </a:rPr>
              <a:t>P2.100: </a:t>
            </a:r>
            <a:r>
              <a:rPr lang="en-US" sz="5851" b="1" dirty="0">
                <a:latin typeface="Arial" panose="020B0604020202020204" pitchFamily="34" charset="0"/>
                <a:ea typeface="+mn-lt"/>
                <a:cs typeface="Arial" panose="020B0604020202020204" pitchFamily="34" charset="0"/>
              </a:rPr>
              <a:t>Insert Your Poster Title Here</a:t>
            </a:r>
            <a:endParaRPr lang="en-US" sz="5851" b="1" dirty="0">
              <a:latin typeface="Arial" panose="020B0604020202020204" pitchFamily="34" charset="0"/>
              <a:ea typeface="Calibri"/>
              <a:cs typeface="Arial" panose="020B0604020202020204" pitchFamily="34" charset="0"/>
            </a:endParaRPr>
          </a:p>
          <a:p>
            <a:pPr algn="ctr"/>
            <a:endParaRPr lang="en-US" sz="5851" b="1" dirty="0">
              <a:latin typeface="Arial" panose="020B0604020202020204" pitchFamily="34" charset="0"/>
              <a:ea typeface="Calibri"/>
              <a:cs typeface="Arial" panose="020B0604020202020204" pitchFamily="34" charset="0"/>
            </a:endParaRPr>
          </a:p>
        </p:txBody>
      </p:sp>
      <p:sp>
        <p:nvSpPr>
          <p:cNvPr id="10" name="Rectangle 9">
            <a:extLst>
              <a:ext uri="{FF2B5EF4-FFF2-40B4-BE49-F238E27FC236}">
                <a16:creationId xmlns:a16="http://schemas.microsoft.com/office/drawing/2014/main" id="{506E5A50-FB5F-C29A-4C4A-0A758B46E3A2}"/>
              </a:ext>
            </a:extLst>
          </p:cNvPr>
          <p:cNvSpPr/>
          <p:nvPr/>
        </p:nvSpPr>
        <p:spPr>
          <a:xfrm>
            <a:off x="482901" y="4564738"/>
            <a:ext cx="10179075" cy="1228509"/>
          </a:xfrm>
          <a:prstGeom prst="rect">
            <a:avLst/>
          </a:prstGeom>
          <a:solidFill>
            <a:srgbClr val="273987"/>
          </a:solidFill>
          <a:ln>
            <a:solidFill>
              <a:srgbClr val="2739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5"/>
          </a:p>
        </p:txBody>
      </p:sp>
      <p:sp>
        <p:nvSpPr>
          <p:cNvPr id="11" name="TextBox 10">
            <a:extLst>
              <a:ext uri="{FF2B5EF4-FFF2-40B4-BE49-F238E27FC236}">
                <a16:creationId xmlns:a16="http://schemas.microsoft.com/office/drawing/2014/main" id="{8D5925AE-12EA-2EEB-B00C-FB78114F51B4}"/>
              </a:ext>
            </a:extLst>
          </p:cNvPr>
          <p:cNvSpPr txBox="1"/>
          <p:nvPr/>
        </p:nvSpPr>
        <p:spPr>
          <a:xfrm>
            <a:off x="783708" y="4773264"/>
            <a:ext cx="8531222" cy="788549"/>
          </a:xfrm>
          <a:prstGeom prst="rect">
            <a:avLst/>
          </a:prstGeom>
          <a:noFill/>
        </p:spPr>
        <p:txBody>
          <a:bodyPr wrap="square" rtlCol="0">
            <a:spAutoFit/>
          </a:bodyPr>
          <a:lstStyle/>
          <a:p>
            <a:r>
              <a:rPr lang="en-US" sz="4524" b="1" dirty="0">
                <a:solidFill>
                  <a:schemeClr val="bg1"/>
                </a:solidFill>
                <a:latin typeface="Arial" panose="020B0604020202020204" pitchFamily="34" charset="0"/>
                <a:cs typeface="Arial" panose="020B0604020202020204" pitchFamily="34" charset="0"/>
              </a:rPr>
              <a:t>INTRODUCTION</a:t>
            </a:r>
          </a:p>
        </p:txBody>
      </p:sp>
      <p:sp>
        <p:nvSpPr>
          <p:cNvPr id="12" name="Rectangle 11">
            <a:extLst>
              <a:ext uri="{FF2B5EF4-FFF2-40B4-BE49-F238E27FC236}">
                <a16:creationId xmlns:a16="http://schemas.microsoft.com/office/drawing/2014/main" id="{92D14E40-B7E6-3388-BCC1-1DBF5AB64B5C}"/>
              </a:ext>
            </a:extLst>
          </p:cNvPr>
          <p:cNvSpPr/>
          <p:nvPr/>
        </p:nvSpPr>
        <p:spPr>
          <a:xfrm>
            <a:off x="482900" y="5961324"/>
            <a:ext cx="10221530" cy="7995660"/>
          </a:xfrm>
          <a:prstGeom prst="rect">
            <a:avLst/>
          </a:prstGeom>
          <a:noFill/>
          <a:ln>
            <a:solidFill>
              <a:srgbClr val="2739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5"/>
          </a:p>
        </p:txBody>
      </p:sp>
      <p:sp>
        <p:nvSpPr>
          <p:cNvPr id="41" name="Rectangle 40">
            <a:extLst>
              <a:ext uri="{FF2B5EF4-FFF2-40B4-BE49-F238E27FC236}">
                <a16:creationId xmlns:a16="http://schemas.microsoft.com/office/drawing/2014/main" id="{F97CC228-D8A2-3CA3-3CAE-808D094A359A}"/>
              </a:ext>
            </a:extLst>
          </p:cNvPr>
          <p:cNvSpPr/>
          <p:nvPr/>
        </p:nvSpPr>
        <p:spPr>
          <a:xfrm>
            <a:off x="482901" y="14234025"/>
            <a:ext cx="10179075" cy="1228509"/>
          </a:xfrm>
          <a:prstGeom prst="rect">
            <a:avLst/>
          </a:prstGeom>
          <a:solidFill>
            <a:srgbClr val="273987"/>
          </a:solidFill>
          <a:ln>
            <a:solidFill>
              <a:srgbClr val="2739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5"/>
          </a:p>
        </p:txBody>
      </p:sp>
      <p:sp>
        <p:nvSpPr>
          <p:cNvPr id="42" name="TextBox 41">
            <a:extLst>
              <a:ext uri="{FF2B5EF4-FFF2-40B4-BE49-F238E27FC236}">
                <a16:creationId xmlns:a16="http://schemas.microsoft.com/office/drawing/2014/main" id="{B94D56A8-1388-A76E-9D02-008B9511E318}"/>
              </a:ext>
            </a:extLst>
          </p:cNvPr>
          <p:cNvSpPr txBox="1"/>
          <p:nvPr/>
        </p:nvSpPr>
        <p:spPr>
          <a:xfrm>
            <a:off x="783708" y="14510607"/>
            <a:ext cx="8531222" cy="778226"/>
          </a:xfrm>
          <a:prstGeom prst="rect">
            <a:avLst/>
          </a:prstGeom>
          <a:noFill/>
        </p:spPr>
        <p:txBody>
          <a:bodyPr wrap="square" rtlCol="0">
            <a:spAutoFit/>
          </a:bodyPr>
          <a:lstStyle/>
          <a:p>
            <a:r>
              <a:rPr lang="en-US" sz="4457" b="1" dirty="0">
                <a:solidFill>
                  <a:schemeClr val="bg1"/>
                </a:solidFill>
              </a:rPr>
              <a:t>METHODS</a:t>
            </a:r>
          </a:p>
        </p:txBody>
      </p:sp>
      <p:sp>
        <p:nvSpPr>
          <p:cNvPr id="43" name="Rectangle 42">
            <a:extLst>
              <a:ext uri="{FF2B5EF4-FFF2-40B4-BE49-F238E27FC236}">
                <a16:creationId xmlns:a16="http://schemas.microsoft.com/office/drawing/2014/main" id="{7006F4E0-47D2-D33E-3729-8809DBF6111F}"/>
              </a:ext>
            </a:extLst>
          </p:cNvPr>
          <p:cNvSpPr/>
          <p:nvPr/>
        </p:nvSpPr>
        <p:spPr>
          <a:xfrm>
            <a:off x="482901" y="15666400"/>
            <a:ext cx="10246469" cy="13653025"/>
          </a:xfrm>
          <a:prstGeom prst="rect">
            <a:avLst/>
          </a:prstGeom>
          <a:noFill/>
          <a:ln>
            <a:solidFill>
              <a:srgbClr val="2739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5"/>
          </a:p>
        </p:txBody>
      </p:sp>
      <p:sp>
        <p:nvSpPr>
          <p:cNvPr id="47" name="Rectangle 46">
            <a:extLst>
              <a:ext uri="{FF2B5EF4-FFF2-40B4-BE49-F238E27FC236}">
                <a16:creationId xmlns:a16="http://schemas.microsoft.com/office/drawing/2014/main" id="{7E98B277-6A5E-B76B-A9B6-3ACC4D11B277}"/>
              </a:ext>
            </a:extLst>
          </p:cNvPr>
          <p:cNvSpPr/>
          <p:nvPr/>
        </p:nvSpPr>
        <p:spPr>
          <a:xfrm>
            <a:off x="11119288" y="4564738"/>
            <a:ext cx="10181082" cy="1228509"/>
          </a:xfrm>
          <a:prstGeom prst="rect">
            <a:avLst/>
          </a:prstGeom>
          <a:solidFill>
            <a:srgbClr val="8C23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5">
              <a:solidFill>
                <a:schemeClr val="bg1"/>
              </a:solidFill>
            </a:endParaRPr>
          </a:p>
        </p:txBody>
      </p:sp>
      <p:sp>
        <p:nvSpPr>
          <p:cNvPr id="48" name="TextBox 47">
            <a:extLst>
              <a:ext uri="{FF2B5EF4-FFF2-40B4-BE49-F238E27FC236}">
                <a16:creationId xmlns:a16="http://schemas.microsoft.com/office/drawing/2014/main" id="{4F2EF742-EF26-E7B4-8FAB-5BDFCD8C8597}"/>
              </a:ext>
            </a:extLst>
          </p:cNvPr>
          <p:cNvSpPr txBox="1"/>
          <p:nvPr/>
        </p:nvSpPr>
        <p:spPr>
          <a:xfrm>
            <a:off x="11372964" y="4773263"/>
            <a:ext cx="9327672" cy="788549"/>
          </a:xfrm>
          <a:prstGeom prst="rect">
            <a:avLst/>
          </a:prstGeom>
          <a:noFill/>
        </p:spPr>
        <p:txBody>
          <a:bodyPr wrap="square" rtlCol="0">
            <a:spAutoFit/>
          </a:bodyPr>
          <a:lstStyle/>
          <a:p>
            <a:r>
              <a:rPr lang="en-US" sz="4524" b="1" dirty="0">
                <a:solidFill>
                  <a:schemeClr val="bg1"/>
                </a:solidFill>
                <a:latin typeface="Arial" panose="020B0604020202020204" pitchFamily="34" charset="0"/>
                <a:cs typeface="Arial" panose="020B0604020202020204" pitchFamily="34" charset="0"/>
              </a:rPr>
              <a:t>DISCUSSION AND CONCLUSION</a:t>
            </a:r>
          </a:p>
        </p:txBody>
      </p:sp>
      <p:sp>
        <p:nvSpPr>
          <p:cNvPr id="49" name="Rectangle 48">
            <a:extLst>
              <a:ext uri="{FF2B5EF4-FFF2-40B4-BE49-F238E27FC236}">
                <a16:creationId xmlns:a16="http://schemas.microsoft.com/office/drawing/2014/main" id="{ED192CB3-8BA1-E46B-EEDF-C2906726DCFE}"/>
              </a:ext>
            </a:extLst>
          </p:cNvPr>
          <p:cNvSpPr/>
          <p:nvPr/>
        </p:nvSpPr>
        <p:spPr>
          <a:xfrm>
            <a:off x="11106988" y="5961323"/>
            <a:ext cx="10181082" cy="11388141"/>
          </a:xfrm>
          <a:prstGeom prst="rect">
            <a:avLst/>
          </a:prstGeom>
          <a:solidFill>
            <a:srgbClr val="002F87">
              <a:alpha val="5000"/>
            </a:srgb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5"/>
          </a:p>
        </p:txBody>
      </p:sp>
      <p:sp>
        <p:nvSpPr>
          <p:cNvPr id="50" name="TextBox 49">
            <a:extLst>
              <a:ext uri="{FF2B5EF4-FFF2-40B4-BE49-F238E27FC236}">
                <a16:creationId xmlns:a16="http://schemas.microsoft.com/office/drawing/2014/main" id="{D4E3A996-89CD-643D-BF95-DF69913BD8B9}"/>
              </a:ext>
            </a:extLst>
          </p:cNvPr>
          <p:cNvSpPr txBox="1"/>
          <p:nvPr/>
        </p:nvSpPr>
        <p:spPr>
          <a:xfrm>
            <a:off x="11466478" y="6356877"/>
            <a:ext cx="9440884" cy="9143144"/>
          </a:xfrm>
          <a:prstGeom prst="rect">
            <a:avLst/>
          </a:prstGeom>
          <a:noFill/>
        </p:spPr>
        <p:txBody>
          <a:bodyPr wrap="square" rtlCol="0">
            <a:spAutoFit/>
          </a:bodyPr>
          <a:lstStyle/>
          <a:p>
            <a:r>
              <a:rPr lang="en-US" sz="4524" b="1" dirty="0">
                <a:solidFill>
                  <a:srgbClr val="273987"/>
                </a:solidFill>
                <a:latin typeface="Arial" panose="020B0604020202020204" pitchFamily="34" charset="0"/>
                <a:cs typeface="Arial" panose="020B0604020202020204" pitchFamily="34" charset="0"/>
              </a:rPr>
              <a:t>Actionable Take Away Message</a:t>
            </a:r>
          </a:p>
          <a:p>
            <a:pPr marL="557218" indent="-557218">
              <a:buFont typeface="Arial" panose="020B0604020202020204" pitchFamily="34" charset="0"/>
              <a:buChar char="•"/>
            </a:pPr>
            <a:r>
              <a:rPr lang="en-US" sz="4524" dirty="0">
                <a:latin typeface="Arial" panose="020B0604020202020204" pitchFamily="34" charset="0"/>
                <a:cs typeface="Arial" panose="020B0604020202020204" pitchFamily="34" charset="0"/>
              </a:rPr>
              <a:t>Craft clear, actionable points for optimal attendee learning, ensuring enduring understanding.</a:t>
            </a:r>
          </a:p>
          <a:p>
            <a:pPr marL="557218" indent="-557218">
              <a:buFont typeface="Arial" panose="020B0604020202020204" pitchFamily="34" charset="0"/>
              <a:buChar char="•"/>
            </a:pPr>
            <a:endParaRPr lang="en-US" sz="4524" dirty="0">
              <a:latin typeface="Arial" panose="020B0604020202020204" pitchFamily="34" charset="0"/>
              <a:cs typeface="Arial" panose="020B0604020202020204" pitchFamily="34" charset="0"/>
            </a:endParaRPr>
          </a:p>
          <a:p>
            <a:r>
              <a:rPr lang="en-US" sz="4524" b="1" dirty="0">
                <a:solidFill>
                  <a:srgbClr val="273987"/>
                </a:solidFill>
                <a:latin typeface="Arial" panose="020B0604020202020204" pitchFamily="34" charset="0"/>
                <a:cs typeface="Arial" panose="020B0604020202020204" pitchFamily="34" charset="0"/>
              </a:rPr>
              <a:t>Future Direction for Research</a:t>
            </a:r>
          </a:p>
          <a:p>
            <a:pPr marL="557218" indent="-557218">
              <a:buFont typeface="Arial" panose="020B0604020202020204" pitchFamily="34" charset="0"/>
              <a:buChar char="•"/>
            </a:pPr>
            <a:r>
              <a:rPr lang="en-US" sz="4524" dirty="0">
                <a:solidFill>
                  <a:srgbClr val="0D0D0D"/>
                </a:solidFill>
                <a:latin typeface="Arial" panose="020B0604020202020204" pitchFamily="34" charset="0"/>
                <a:cs typeface="Arial" panose="020B0604020202020204" pitchFamily="34" charset="0"/>
              </a:rPr>
              <a:t>How does this study advance the field, benefitting clinicians and patients? Illuminate the way forward, shaping the future of medical research for impactful outcomes.</a:t>
            </a:r>
          </a:p>
          <a:p>
            <a:endParaRPr lang="en-US" sz="4524" b="1" dirty="0">
              <a:solidFill>
                <a:schemeClr val="bg1"/>
              </a:solidFill>
              <a:latin typeface="Arial" panose="020B0604020202020204" pitchFamily="34" charset="0"/>
              <a:cs typeface="Arial" panose="020B0604020202020204" pitchFamily="34" charset="0"/>
            </a:endParaRPr>
          </a:p>
        </p:txBody>
      </p:sp>
      <p:sp>
        <p:nvSpPr>
          <p:cNvPr id="52" name="TextBox 51">
            <a:extLst>
              <a:ext uri="{FF2B5EF4-FFF2-40B4-BE49-F238E27FC236}">
                <a16:creationId xmlns:a16="http://schemas.microsoft.com/office/drawing/2014/main" id="{02054D32-0433-D0B8-1A8D-A3C0FEB83F43}"/>
              </a:ext>
            </a:extLst>
          </p:cNvPr>
          <p:cNvSpPr txBox="1"/>
          <p:nvPr/>
        </p:nvSpPr>
        <p:spPr>
          <a:xfrm>
            <a:off x="4611554" y="2367922"/>
            <a:ext cx="32953898" cy="1337454"/>
          </a:xfrm>
          <a:prstGeom prst="rect">
            <a:avLst/>
          </a:prstGeom>
          <a:noFill/>
        </p:spPr>
        <p:txBody>
          <a:bodyPr wrap="square" lIns="101891" tIns="50945" rIns="101891" bIns="50945" rtlCol="0" anchor="t">
            <a:spAutoFit/>
          </a:bodyPr>
          <a:lstStyle/>
          <a:p>
            <a:r>
              <a:rPr lang="en-US" sz="2674" b="1" u="sng" dirty="0">
                <a:latin typeface="Arial" panose="020B0604020202020204" pitchFamily="34" charset="0"/>
                <a:cs typeface="Arial" panose="020B0604020202020204" pitchFamily="34" charset="0"/>
              </a:rPr>
              <a:t>Presenting Author</a:t>
            </a:r>
            <a:r>
              <a:rPr lang="en-US" sz="2674" b="1" u="sng" baseline="30000" dirty="0">
                <a:latin typeface="Arial" panose="020B0604020202020204" pitchFamily="34" charset="0"/>
                <a:cs typeface="Arial" panose="020B0604020202020204" pitchFamily="34" charset="0"/>
              </a:rPr>
              <a:t>1</a:t>
            </a:r>
            <a:r>
              <a:rPr lang="en-US" sz="2674" dirty="0">
                <a:latin typeface="Arial" panose="020B0604020202020204" pitchFamily="34" charset="0"/>
                <a:cs typeface="Arial" panose="020B0604020202020204" pitchFamily="34" charset="0"/>
              </a:rPr>
              <a:t>, Author 2</a:t>
            </a:r>
            <a:r>
              <a:rPr lang="en-US" sz="2674" baseline="30000" dirty="0">
                <a:latin typeface="Arial" panose="020B0604020202020204" pitchFamily="34" charset="0"/>
                <a:cs typeface="Arial" panose="020B0604020202020204" pitchFamily="34" charset="0"/>
              </a:rPr>
              <a:t>2, </a:t>
            </a:r>
            <a:r>
              <a:rPr lang="en-US" sz="2674" dirty="0">
                <a:latin typeface="Arial" panose="020B0604020202020204" pitchFamily="34" charset="0"/>
                <a:cs typeface="Arial" panose="020B0604020202020204" pitchFamily="34" charset="0"/>
              </a:rPr>
              <a:t>Author 3</a:t>
            </a:r>
            <a:r>
              <a:rPr lang="en-US" sz="2674" baseline="30000" dirty="0">
                <a:latin typeface="Arial" panose="020B0604020202020204" pitchFamily="34" charset="0"/>
                <a:cs typeface="Arial" panose="020B0604020202020204" pitchFamily="34" charset="0"/>
              </a:rPr>
              <a:t>3, </a:t>
            </a:r>
            <a:r>
              <a:rPr lang="en-US" sz="2674" dirty="0">
                <a:latin typeface="Arial" panose="020B0604020202020204" pitchFamily="34" charset="0"/>
                <a:cs typeface="Arial" panose="020B0604020202020204" pitchFamily="34" charset="0"/>
              </a:rPr>
              <a:t>Author 4</a:t>
            </a:r>
            <a:r>
              <a:rPr lang="en-US" sz="2674" baseline="30000" dirty="0">
                <a:latin typeface="Arial" panose="020B0604020202020204" pitchFamily="34" charset="0"/>
                <a:cs typeface="Arial" panose="020B0604020202020204" pitchFamily="34" charset="0"/>
              </a:rPr>
              <a:t>4, </a:t>
            </a:r>
            <a:r>
              <a:rPr lang="en-US" sz="2674" dirty="0">
                <a:latin typeface="Arial" panose="020B0604020202020204" pitchFamily="34" charset="0"/>
                <a:cs typeface="Arial" panose="020B0604020202020204" pitchFamily="34" charset="0"/>
              </a:rPr>
              <a:t>Author 5</a:t>
            </a:r>
            <a:r>
              <a:rPr lang="en-US" sz="2674" baseline="30000" dirty="0">
                <a:latin typeface="Arial" panose="020B0604020202020204" pitchFamily="34" charset="0"/>
                <a:cs typeface="Arial" panose="020B0604020202020204" pitchFamily="34" charset="0"/>
              </a:rPr>
              <a:t>5, </a:t>
            </a:r>
            <a:r>
              <a:rPr lang="en-US" sz="2674" dirty="0">
                <a:latin typeface="Arial" panose="020B0604020202020204" pitchFamily="34" charset="0"/>
                <a:cs typeface="Arial" panose="020B0604020202020204" pitchFamily="34" charset="0"/>
              </a:rPr>
              <a:t>Author 6</a:t>
            </a:r>
            <a:r>
              <a:rPr lang="en-US" sz="2674" baseline="30000" dirty="0">
                <a:latin typeface="Arial" panose="020B0604020202020204" pitchFamily="34" charset="0"/>
                <a:cs typeface="Arial" panose="020B0604020202020204" pitchFamily="34" charset="0"/>
              </a:rPr>
              <a:t>6</a:t>
            </a:r>
            <a:endParaRPr lang="en-US" altLang="zh-CN" sz="2674" baseline="30000" dirty="0">
              <a:latin typeface="Arial" panose="020B0604020202020204" pitchFamily="34" charset="0"/>
              <a:ea typeface="等线"/>
              <a:cs typeface="Arial" panose="020B0604020202020204" pitchFamily="34" charset="0"/>
            </a:endParaRPr>
          </a:p>
          <a:p>
            <a:r>
              <a:rPr lang="en-US" sz="2674" i="1" baseline="30000" dirty="0">
                <a:latin typeface="Arial" panose="020B0604020202020204" pitchFamily="34" charset="0"/>
                <a:cs typeface="Arial" panose="020B0604020202020204" pitchFamily="34" charset="0"/>
              </a:rPr>
              <a:t>1</a:t>
            </a:r>
            <a:r>
              <a:rPr lang="en-US" sz="2674" i="1" dirty="0">
                <a:latin typeface="Arial" panose="020B0604020202020204" pitchFamily="34" charset="0"/>
                <a:cs typeface="Arial" panose="020B0604020202020204" pitchFamily="34" charset="0"/>
              </a:rPr>
              <a:t>Affiliatin Author 1, </a:t>
            </a:r>
            <a:r>
              <a:rPr lang="en-US" sz="2674" i="1" baseline="30000" dirty="0">
                <a:latin typeface="Arial" panose="020B0604020202020204" pitchFamily="34" charset="0"/>
                <a:cs typeface="Arial" panose="020B0604020202020204" pitchFamily="34" charset="0"/>
              </a:rPr>
              <a:t>2</a:t>
            </a:r>
            <a:r>
              <a:rPr lang="en-US" sz="2674" i="1" dirty="0">
                <a:latin typeface="Arial" panose="020B0604020202020204" pitchFamily="34" charset="0"/>
                <a:cs typeface="Arial" panose="020B0604020202020204" pitchFamily="34" charset="0"/>
              </a:rPr>
              <a:t>Affiliatin Author 2, </a:t>
            </a:r>
            <a:r>
              <a:rPr lang="en-US" sz="2674" i="1" baseline="30000" dirty="0">
                <a:latin typeface="Arial" panose="020B0604020202020204" pitchFamily="34" charset="0"/>
                <a:cs typeface="Arial" panose="020B0604020202020204" pitchFamily="34" charset="0"/>
              </a:rPr>
              <a:t>3</a:t>
            </a:r>
            <a:r>
              <a:rPr lang="en-US" sz="2674" i="1" dirty="0">
                <a:latin typeface="Arial" panose="020B0604020202020204" pitchFamily="34" charset="0"/>
                <a:cs typeface="Arial" panose="020B0604020202020204" pitchFamily="34" charset="0"/>
              </a:rPr>
              <a:t>Affiliatin Author 3, </a:t>
            </a:r>
            <a:r>
              <a:rPr lang="en-US" sz="2674" i="1" baseline="30000" dirty="0">
                <a:latin typeface="Arial" panose="020B0604020202020204" pitchFamily="34" charset="0"/>
                <a:cs typeface="Arial" panose="020B0604020202020204" pitchFamily="34" charset="0"/>
              </a:rPr>
              <a:t>4</a:t>
            </a:r>
            <a:r>
              <a:rPr lang="en-US" sz="2674" i="1" dirty="0">
                <a:latin typeface="Arial" panose="020B0604020202020204" pitchFamily="34" charset="0"/>
                <a:cs typeface="Arial" panose="020B0604020202020204" pitchFamily="34" charset="0"/>
              </a:rPr>
              <a:t>Affiliatin Author 4, </a:t>
            </a:r>
            <a:r>
              <a:rPr lang="en-US" sz="2674" i="1" baseline="30000" dirty="0">
                <a:latin typeface="Arial" panose="020B0604020202020204" pitchFamily="34" charset="0"/>
                <a:cs typeface="Arial" panose="020B0604020202020204" pitchFamily="34" charset="0"/>
              </a:rPr>
              <a:t>5</a:t>
            </a:r>
            <a:r>
              <a:rPr lang="en-US" sz="2674" i="1" dirty="0">
                <a:latin typeface="Arial" panose="020B0604020202020204" pitchFamily="34" charset="0"/>
                <a:cs typeface="Arial" panose="020B0604020202020204" pitchFamily="34" charset="0"/>
              </a:rPr>
              <a:t>Affiliatin Author 5</a:t>
            </a:r>
          </a:p>
          <a:p>
            <a:r>
              <a:rPr lang="en-US" sz="2674" b="1" i="1" u="sng" dirty="0">
                <a:latin typeface="Arial" panose="020B0604020202020204" pitchFamily="34" charset="0"/>
                <a:cs typeface="Arial" panose="020B0604020202020204" pitchFamily="34" charset="0"/>
              </a:rPr>
              <a:t>Correspondence:</a:t>
            </a:r>
            <a:r>
              <a:rPr lang="en-US" sz="2674" i="1" dirty="0">
                <a:latin typeface="Arial" panose="020B0604020202020204" pitchFamily="34" charset="0"/>
                <a:cs typeface="Arial" panose="020B0604020202020204" pitchFamily="34" charset="0"/>
              </a:rPr>
              <a:t> Insert email corresponding author</a:t>
            </a:r>
          </a:p>
        </p:txBody>
      </p:sp>
      <p:sp>
        <p:nvSpPr>
          <p:cNvPr id="74" name="Rectangle 73">
            <a:extLst>
              <a:ext uri="{FF2B5EF4-FFF2-40B4-BE49-F238E27FC236}">
                <a16:creationId xmlns:a16="http://schemas.microsoft.com/office/drawing/2014/main" id="{F0575F9D-6C5F-F23D-985B-D17B4125C08D}"/>
              </a:ext>
            </a:extLst>
          </p:cNvPr>
          <p:cNvSpPr/>
          <p:nvPr/>
        </p:nvSpPr>
        <p:spPr>
          <a:xfrm>
            <a:off x="21677748" y="4564738"/>
            <a:ext cx="20915800" cy="1228509"/>
          </a:xfrm>
          <a:prstGeom prst="rect">
            <a:avLst/>
          </a:prstGeom>
          <a:solidFill>
            <a:srgbClr val="8C23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5"/>
          </a:p>
        </p:txBody>
      </p:sp>
      <p:sp>
        <p:nvSpPr>
          <p:cNvPr id="75" name="TextBox 74">
            <a:extLst>
              <a:ext uri="{FF2B5EF4-FFF2-40B4-BE49-F238E27FC236}">
                <a16:creationId xmlns:a16="http://schemas.microsoft.com/office/drawing/2014/main" id="{5C541843-93CF-956B-4CF1-F92BC27BFD17}"/>
              </a:ext>
            </a:extLst>
          </p:cNvPr>
          <p:cNvSpPr txBox="1"/>
          <p:nvPr/>
        </p:nvSpPr>
        <p:spPr>
          <a:xfrm>
            <a:off x="21881697" y="4773262"/>
            <a:ext cx="14067878" cy="788549"/>
          </a:xfrm>
          <a:prstGeom prst="rect">
            <a:avLst/>
          </a:prstGeom>
          <a:noFill/>
        </p:spPr>
        <p:txBody>
          <a:bodyPr wrap="square" rtlCol="0">
            <a:spAutoFit/>
          </a:bodyPr>
          <a:lstStyle/>
          <a:p>
            <a:r>
              <a:rPr lang="en-US" sz="4524" b="1">
                <a:solidFill>
                  <a:schemeClr val="bg1"/>
                </a:solidFill>
                <a:latin typeface="Arial" panose="020B0604020202020204" pitchFamily="34" charset="0"/>
                <a:cs typeface="Arial" panose="020B0604020202020204" pitchFamily="34" charset="0"/>
              </a:rPr>
              <a:t>RESULTS</a:t>
            </a:r>
          </a:p>
        </p:txBody>
      </p:sp>
      <p:sp>
        <p:nvSpPr>
          <p:cNvPr id="76" name="Rectangle 75">
            <a:extLst>
              <a:ext uri="{FF2B5EF4-FFF2-40B4-BE49-F238E27FC236}">
                <a16:creationId xmlns:a16="http://schemas.microsoft.com/office/drawing/2014/main" id="{9569BBFD-8CEF-98BA-E9F2-1DE6B7CD03BB}"/>
              </a:ext>
            </a:extLst>
          </p:cNvPr>
          <p:cNvSpPr/>
          <p:nvPr/>
        </p:nvSpPr>
        <p:spPr>
          <a:xfrm>
            <a:off x="21677748" y="5961323"/>
            <a:ext cx="20915800" cy="23358101"/>
          </a:xfrm>
          <a:prstGeom prst="rect">
            <a:avLst/>
          </a:prstGeom>
          <a:noFill/>
          <a:ln>
            <a:solidFill>
              <a:srgbClr val="2739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5"/>
          </a:p>
        </p:txBody>
      </p:sp>
      <p:sp>
        <p:nvSpPr>
          <p:cNvPr id="77" name="TextBox 76">
            <a:extLst>
              <a:ext uri="{FF2B5EF4-FFF2-40B4-BE49-F238E27FC236}">
                <a16:creationId xmlns:a16="http://schemas.microsoft.com/office/drawing/2014/main" id="{807A3665-8D9C-9806-7B68-AB3A1FDA99CE}"/>
              </a:ext>
            </a:extLst>
          </p:cNvPr>
          <p:cNvSpPr txBox="1"/>
          <p:nvPr/>
        </p:nvSpPr>
        <p:spPr>
          <a:xfrm>
            <a:off x="21881698" y="6356878"/>
            <a:ext cx="20536763" cy="5662063"/>
          </a:xfrm>
          <a:prstGeom prst="rect">
            <a:avLst/>
          </a:prstGeom>
          <a:noFill/>
        </p:spPr>
        <p:txBody>
          <a:bodyPr wrap="square">
            <a:spAutoFit/>
          </a:bodyPr>
          <a:lstStyle/>
          <a:p>
            <a:pPr algn="l"/>
            <a:r>
              <a:rPr lang="en-US" sz="4524" dirty="0">
                <a:solidFill>
                  <a:srgbClr val="0D0D0D"/>
                </a:solidFill>
                <a:latin typeface="Arial" panose="020B0604020202020204" pitchFamily="34" charset="0"/>
                <a:cs typeface="Arial" panose="020B0604020202020204" pitchFamily="34" charset="0"/>
              </a:rPr>
              <a:t>Present the most </a:t>
            </a:r>
            <a:r>
              <a:rPr lang="en-US" sz="4524" b="1" u="sng" dirty="0">
                <a:solidFill>
                  <a:srgbClr val="8C2332"/>
                </a:solidFill>
                <a:latin typeface="Arial" panose="020B0604020202020204" pitchFamily="34" charset="0"/>
                <a:cs typeface="Arial" panose="020B0604020202020204" pitchFamily="34" charset="0"/>
              </a:rPr>
              <a:t>important</a:t>
            </a:r>
            <a:r>
              <a:rPr lang="en-US" sz="4524" dirty="0">
                <a:solidFill>
                  <a:srgbClr val="0D0D0D"/>
                </a:solidFill>
                <a:latin typeface="Arial" panose="020B0604020202020204" pitchFamily="34" charset="0"/>
                <a:cs typeface="Arial" panose="020B0604020202020204" pitchFamily="34" charset="0"/>
              </a:rPr>
              <a:t> findings. Elevate your presentation with impactful visuals with captions explaining what it shows:</a:t>
            </a:r>
          </a:p>
          <a:p>
            <a:pPr algn="l"/>
            <a:endParaRPr lang="en-US" sz="4524" dirty="0">
              <a:solidFill>
                <a:srgbClr val="0D0D0D"/>
              </a:solidFill>
              <a:latin typeface="Arial" panose="020B0604020202020204" pitchFamily="34" charset="0"/>
              <a:cs typeface="Arial" panose="020B0604020202020204" pitchFamily="34" charset="0"/>
            </a:endParaRPr>
          </a:p>
          <a:p>
            <a:pPr marL="527809" indent="-527809">
              <a:buFont typeface="Arial" panose="020B0604020202020204" pitchFamily="34" charset="0"/>
              <a:buChar char="•"/>
            </a:pPr>
            <a:r>
              <a:rPr lang="en-US" sz="4524" dirty="0">
                <a:solidFill>
                  <a:srgbClr val="0D0D0D"/>
                </a:solidFill>
                <a:latin typeface="Arial" panose="020B0604020202020204" pitchFamily="34" charset="0"/>
                <a:cs typeface="Arial" panose="020B0604020202020204" pitchFamily="34" charset="0"/>
              </a:rPr>
              <a:t>Craft compelling graphs </a:t>
            </a:r>
          </a:p>
          <a:p>
            <a:pPr marL="527809" indent="-527809">
              <a:buFont typeface="Arial" panose="020B0604020202020204" pitchFamily="34" charset="0"/>
              <a:buChar char="•"/>
            </a:pPr>
            <a:r>
              <a:rPr lang="en-US" sz="4524" dirty="0">
                <a:solidFill>
                  <a:srgbClr val="0D0D0D"/>
                </a:solidFill>
                <a:latin typeface="Arial" panose="020B0604020202020204" pitchFamily="34" charset="0"/>
                <a:cs typeface="Arial" panose="020B0604020202020204" pitchFamily="34" charset="0"/>
              </a:rPr>
              <a:t>Illustrate key points with clear charts and insightful comparisons</a:t>
            </a:r>
          </a:p>
          <a:p>
            <a:pPr marL="527809" indent="-527809">
              <a:buFont typeface="Arial" panose="020B0604020202020204" pitchFamily="34" charset="0"/>
              <a:buChar char="•"/>
            </a:pPr>
            <a:r>
              <a:rPr lang="en-US" sz="4524" dirty="0">
                <a:solidFill>
                  <a:srgbClr val="0D0D0D"/>
                </a:solidFill>
                <a:latin typeface="Arial" panose="020B0604020202020204" pitchFamily="34" charset="0"/>
                <a:cs typeface="Arial" panose="020B0604020202020204" pitchFamily="34" charset="0"/>
              </a:rPr>
              <a:t>Strategic use of images</a:t>
            </a:r>
          </a:p>
          <a:p>
            <a:pPr marL="527809" indent="-527809">
              <a:buFont typeface="Arial" panose="020B0604020202020204" pitchFamily="34" charset="0"/>
              <a:buChar char="•"/>
            </a:pPr>
            <a:r>
              <a:rPr lang="en-US" sz="4524" dirty="0">
                <a:solidFill>
                  <a:srgbClr val="0D0D0D"/>
                </a:solidFill>
                <a:latin typeface="Arial" panose="020B0604020202020204" pitchFamily="34" charset="0"/>
                <a:cs typeface="Arial" panose="020B0604020202020204" pitchFamily="34" charset="0"/>
              </a:rPr>
              <a:t>Organize information effectively with tables</a:t>
            </a:r>
          </a:p>
          <a:p>
            <a:endParaRPr lang="en-US" sz="4524" dirty="0">
              <a:latin typeface="Arial" panose="020B0604020202020204" pitchFamily="34" charset="0"/>
              <a:cs typeface="Arial" panose="020B0604020202020204" pitchFamily="34" charset="0"/>
            </a:endParaRPr>
          </a:p>
        </p:txBody>
      </p:sp>
      <p:sp>
        <p:nvSpPr>
          <p:cNvPr id="78" name="Rectangle 77">
            <a:extLst>
              <a:ext uri="{FF2B5EF4-FFF2-40B4-BE49-F238E27FC236}">
                <a16:creationId xmlns:a16="http://schemas.microsoft.com/office/drawing/2014/main" id="{0583F061-00E2-7592-B23A-E79D0BD1600D}"/>
              </a:ext>
            </a:extLst>
          </p:cNvPr>
          <p:cNvSpPr/>
          <p:nvPr/>
        </p:nvSpPr>
        <p:spPr>
          <a:xfrm>
            <a:off x="11108799" y="17763206"/>
            <a:ext cx="10181082" cy="1228509"/>
          </a:xfrm>
          <a:prstGeom prst="rect">
            <a:avLst/>
          </a:prstGeom>
          <a:solidFill>
            <a:srgbClr val="273987"/>
          </a:solidFill>
          <a:ln>
            <a:solidFill>
              <a:srgbClr val="2739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5"/>
          </a:p>
        </p:txBody>
      </p:sp>
      <p:sp>
        <p:nvSpPr>
          <p:cNvPr id="79" name="TextBox 78">
            <a:extLst>
              <a:ext uri="{FF2B5EF4-FFF2-40B4-BE49-F238E27FC236}">
                <a16:creationId xmlns:a16="http://schemas.microsoft.com/office/drawing/2014/main" id="{FE11D657-E61E-5CA0-471A-9C839AD53F61}"/>
              </a:ext>
            </a:extLst>
          </p:cNvPr>
          <p:cNvSpPr txBox="1"/>
          <p:nvPr/>
        </p:nvSpPr>
        <p:spPr>
          <a:xfrm>
            <a:off x="11372964" y="17996853"/>
            <a:ext cx="9627913" cy="614464"/>
          </a:xfrm>
          <a:prstGeom prst="rect">
            <a:avLst/>
          </a:prstGeom>
          <a:noFill/>
        </p:spPr>
        <p:txBody>
          <a:bodyPr wrap="square" rtlCol="0">
            <a:spAutoFit/>
          </a:bodyPr>
          <a:lstStyle/>
          <a:p>
            <a:r>
              <a:rPr lang="en-US" sz="3393" b="1" dirty="0">
                <a:solidFill>
                  <a:schemeClr val="bg1"/>
                </a:solidFill>
                <a:latin typeface="Arial" panose="020B0604020202020204" pitchFamily="34" charset="0"/>
                <a:cs typeface="Arial" panose="020B0604020202020204" pitchFamily="34" charset="0"/>
              </a:rPr>
              <a:t>REFERENCES &amp; ACKNOWLEDGEMENTS</a:t>
            </a:r>
          </a:p>
        </p:txBody>
      </p:sp>
      <p:sp>
        <p:nvSpPr>
          <p:cNvPr id="80" name="Rectangle 79">
            <a:extLst>
              <a:ext uri="{FF2B5EF4-FFF2-40B4-BE49-F238E27FC236}">
                <a16:creationId xmlns:a16="http://schemas.microsoft.com/office/drawing/2014/main" id="{47066845-C114-9EA2-F25D-D5A310310B04}"/>
              </a:ext>
            </a:extLst>
          </p:cNvPr>
          <p:cNvSpPr/>
          <p:nvPr/>
        </p:nvSpPr>
        <p:spPr>
          <a:xfrm>
            <a:off x="11106988" y="19215410"/>
            <a:ext cx="10181082" cy="10104014"/>
          </a:xfrm>
          <a:prstGeom prst="rect">
            <a:avLst/>
          </a:prstGeom>
          <a:noFill/>
          <a:ln>
            <a:solidFill>
              <a:srgbClr val="2739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5"/>
          </a:p>
        </p:txBody>
      </p:sp>
      <p:sp>
        <p:nvSpPr>
          <p:cNvPr id="81" name="TextBox 80">
            <a:extLst>
              <a:ext uri="{FF2B5EF4-FFF2-40B4-BE49-F238E27FC236}">
                <a16:creationId xmlns:a16="http://schemas.microsoft.com/office/drawing/2014/main" id="{3E8A2CF0-695F-63CF-00A4-AE4FBE7E0047}"/>
              </a:ext>
            </a:extLst>
          </p:cNvPr>
          <p:cNvSpPr txBox="1"/>
          <p:nvPr/>
        </p:nvSpPr>
        <p:spPr>
          <a:xfrm>
            <a:off x="11466478" y="19641811"/>
            <a:ext cx="9206787" cy="2019655"/>
          </a:xfrm>
          <a:prstGeom prst="rect">
            <a:avLst/>
          </a:prstGeom>
          <a:noFill/>
        </p:spPr>
        <p:txBody>
          <a:bodyPr wrap="square">
            <a:spAutoFit/>
          </a:bodyPr>
          <a:lstStyle/>
          <a:p>
            <a:r>
              <a:rPr lang="en-US" sz="2000" dirty="0">
                <a:solidFill>
                  <a:srgbClr val="0D0D0D"/>
                </a:solidFill>
                <a:latin typeface="Arial" panose="020B0604020202020204" pitchFamily="34" charset="0"/>
                <a:cs typeface="Arial" panose="020B0604020202020204" pitchFamily="34" charset="0"/>
              </a:rPr>
              <a:t>List the most critical references and recognize any support or contributions from others. </a:t>
            </a:r>
          </a:p>
          <a:p>
            <a:pPr marL="557218" indent="-557218">
              <a:buFont typeface="Arial" panose="020B0604020202020204" pitchFamily="34" charset="0"/>
              <a:buChar char="•"/>
            </a:pPr>
            <a:r>
              <a:rPr lang="en-US" sz="2000" b="1" dirty="0">
                <a:solidFill>
                  <a:srgbClr val="8C2332"/>
                </a:solidFill>
                <a:latin typeface="Arial" panose="020B0604020202020204" pitchFamily="34" charset="0"/>
                <a:cs typeface="Arial" panose="020B0604020202020204" pitchFamily="34" charset="0"/>
              </a:rPr>
              <a:t>Use QR code to save space and to link to more extensive lists or related works. </a:t>
            </a:r>
          </a:p>
          <a:p>
            <a:pPr marL="557218" indent="-557218">
              <a:buFont typeface="Arial" panose="020B0604020202020204" pitchFamily="34" charset="0"/>
              <a:buChar char="•"/>
            </a:pPr>
            <a:endParaRPr lang="en-US" sz="4524" dirty="0">
              <a:latin typeface="Arial" panose="020B0604020202020204" pitchFamily="34" charset="0"/>
              <a:cs typeface="Arial" panose="020B0604020202020204" pitchFamily="34" charset="0"/>
            </a:endParaRPr>
          </a:p>
        </p:txBody>
      </p:sp>
      <p:pic>
        <p:nvPicPr>
          <p:cNvPr id="84" name="Picture 83">
            <a:extLst>
              <a:ext uri="{FF2B5EF4-FFF2-40B4-BE49-F238E27FC236}">
                <a16:creationId xmlns:a16="http://schemas.microsoft.com/office/drawing/2014/main" id="{0288DC21-B1C4-A1D9-A471-E105B771BEAA}"/>
              </a:ext>
            </a:extLst>
          </p:cNvPr>
          <p:cNvPicPr>
            <a:picLocks noChangeAspect="1"/>
          </p:cNvPicPr>
          <p:nvPr/>
        </p:nvPicPr>
        <p:blipFill>
          <a:blip r:embed="rId2"/>
          <a:stretch>
            <a:fillRect/>
          </a:stretch>
        </p:blipFill>
        <p:spPr>
          <a:xfrm>
            <a:off x="16863142" y="21271697"/>
            <a:ext cx="1440329" cy="1440329"/>
          </a:xfrm>
          <a:prstGeom prst="rect">
            <a:avLst/>
          </a:prstGeom>
        </p:spPr>
      </p:pic>
      <p:graphicFrame>
        <p:nvGraphicFramePr>
          <p:cNvPr id="87" name="Chart 86">
            <a:extLst>
              <a:ext uri="{FF2B5EF4-FFF2-40B4-BE49-F238E27FC236}">
                <a16:creationId xmlns:a16="http://schemas.microsoft.com/office/drawing/2014/main" id="{439FAC0C-720F-DB2F-EEFD-F69832FA4AF3}"/>
              </a:ext>
            </a:extLst>
          </p:cNvPr>
          <p:cNvGraphicFramePr/>
          <p:nvPr>
            <p:extLst>
              <p:ext uri="{D42A27DB-BD31-4B8C-83A1-F6EECF244321}">
                <p14:modId xmlns:p14="http://schemas.microsoft.com/office/powerpoint/2010/main" val="382655242"/>
              </p:ext>
            </p:extLst>
          </p:nvPr>
        </p:nvGraphicFramePr>
        <p:xfrm>
          <a:off x="22225659" y="12190637"/>
          <a:ext cx="7355260" cy="5476769"/>
        </p:xfrm>
        <a:graphic>
          <a:graphicData uri="http://schemas.openxmlformats.org/drawingml/2006/chart">
            <c:chart xmlns:c="http://schemas.openxmlformats.org/drawingml/2006/chart" xmlns:r="http://schemas.openxmlformats.org/officeDocument/2006/relationships" r:id="rId3"/>
          </a:graphicData>
        </a:graphic>
      </p:graphicFrame>
      <p:pic>
        <p:nvPicPr>
          <p:cNvPr id="89" name="Picture 88">
            <a:extLst>
              <a:ext uri="{FF2B5EF4-FFF2-40B4-BE49-F238E27FC236}">
                <a16:creationId xmlns:a16="http://schemas.microsoft.com/office/drawing/2014/main" id="{F3A99DA9-A514-D043-9C04-010C31FD5A7A}"/>
              </a:ext>
            </a:extLst>
          </p:cNvPr>
          <p:cNvPicPr>
            <a:picLocks noChangeAspect="1"/>
          </p:cNvPicPr>
          <p:nvPr/>
        </p:nvPicPr>
        <p:blipFill>
          <a:blip r:embed="rId4"/>
          <a:stretch>
            <a:fillRect/>
          </a:stretch>
        </p:blipFill>
        <p:spPr>
          <a:xfrm>
            <a:off x="22360138" y="19030139"/>
            <a:ext cx="4039509" cy="3995839"/>
          </a:xfrm>
          <a:prstGeom prst="rect">
            <a:avLst/>
          </a:prstGeom>
        </p:spPr>
      </p:pic>
      <p:graphicFrame>
        <p:nvGraphicFramePr>
          <p:cNvPr id="90" name="Diagram 89">
            <a:extLst>
              <a:ext uri="{FF2B5EF4-FFF2-40B4-BE49-F238E27FC236}">
                <a16:creationId xmlns:a16="http://schemas.microsoft.com/office/drawing/2014/main" id="{8C41C35C-C016-2119-EB94-6D59F39355C5}"/>
              </a:ext>
            </a:extLst>
          </p:cNvPr>
          <p:cNvGraphicFramePr/>
          <p:nvPr>
            <p:extLst>
              <p:ext uri="{D42A27DB-BD31-4B8C-83A1-F6EECF244321}">
                <p14:modId xmlns:p14="http://schemas.microsoft.com/office/powerpoint/2010/main" val="3547601904"/>
              </p:ext>
            </p:extLst>
          </p:nvPr>
        </p:nvGraphicFramePr>
        <p:xfrm>
          <a:off x="31360630" y="12497620"/>
          <a:ext cx="5056721" cy="399583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4" name="TextBox 3">
            <a:extLst>
              <a:ext uri="{FF2B5EF4-FFF2-40B4-BE49-F238E27FC236}">
                <a16:creationId xmlns:a16="http://schemas.microsoft.com/office/drawing/2014/main" id="{F944582D-90C8-1E3E-9D8A-044AC11FFD07}"/>
              </a:ext>
            </a:extLst>
          </p:cNvPr>
          <p:cNvSpPr txBox="1"/>
          <p:nvPr/>
        </p:nvSpPr>
        <p:spPr>
          <a:xfrm>
            <a:off x="22751736" y="23133413"/>
            <a:ext cx="3647912" cy="2877198"/>
          </a:xfrm>
          <a:prstGeom prst="rect">
            <a:avLst/>
          </a:prstGeom>
          <a:noFill/>
        </p:spPr>
        <p:txBody>
          <a:bodyPr wrap="square" rtlCol="0">
            <a:spAutoFit/>
          </a:bodyPr>
          <a:lstStyle/>
          <a:p>
            <a:r>
              <a:rPr lang="en-US" sz="4524" dirty="0">
                <a:latin typeface="Arial" panose="020B0604020202020204" pitchFamily="34" charset="0"/>
                <a:cs typeface="Arial" panose="020B0604020202020204" pitchFamily="34" charset="0"/>
              </a:rPr>
              <a:t>Figure 1: Looks like a beautiful graph</a:t>
            </a:r>
          </a:p>
        </p:txBody>
      </p:sp>
      <p:graphicFrame>
        <p:nvGraphicFramePr>
          <p:cNvPr id="5" name="Chart 4">
            <a:extLst>
              <a:ext uri="{FF2B5EF4-FFF2-40B4-BE49-F238E27FC236}">
                <a16:creationId xmlns:a16="http://schemas.microsoft.com/office/drawing/2014/main" id="{60159FB0-0B0C-4066-F68C-04DA0331E8B1}"/>
              </a:ext>
            </a:extLst>
          </p:cNvPr>
          <p:cNvGraphicFramePr/>
          <p:nvPr>
            <p:extLst>
              <p:ext uri="{D42A27DB-BD31-4B8C-83A1-F6EECF244321}">
                <p14:modId xmlns:p14="http://schemas.microsoft.com/office/powerpoint/2010/main" val="55608331"/>
              </p:ext>
            </p:extLst>
          </p:nvPr>
        </p:nvGraphicFramePr>
        <p:xfrm>
          <a:off x="28156671" y="18963535"/>
          <a:ext cx="6029769" cy="5878010"/>
        </p:xfrm>
        <a:graphic>
          <a:graphicData uri="http://schemas.openxmlformats.org/drawingml/2006/chart">
            <c:chart xmlns:c="http://schemas.openxmlformats.org/drawingml/2006/chart" xmlns:r="http://schemas.openxmlformats.org/officeDocument/2006/relationships" r:id="rId10"/>
          </a:graphicData>
        </a:graphic>
      </p:graphicFrame>
      <mc:AlternateContent xmlns:mc="http://schemas.openxmlformats.org/markup-compatibility/2006" xmlns:cx1="http://schemas.microsoft.com/office/drawing/2015/9/8/chartex">
        <mc:Choice Requires="cx1">
          <p:graphicFrame>
            <p:nvGraphicFramePr>
              <p:cNvPr id="15" name="Chart 14">
                <a:extLst>
                  <a:ext uri="{FF2B5EF4-FFF2-40B4-BE49-F238E27FC236}">
                    <a16:creationId xmlns:a16="http://schemas.microsoft.com/office/drawing/2014/main" id="{13482459-5351-82E8-C751-5BC4BB6AEBBC}"/>
                  </a:ext>
                </a:extLst>
              </p:cNvPr>
              <p:cNvGraphicFramePr/>
              <p:nvPr>
                <p:extLst>
                  <p:ext uri="{D42A27DB-BD31-4B8C-83A1-F6EECF244321}">
                    <p14:modId xmlns:p14="http://schemas.microsoft.com/office/powerpoint/2010/main" val="3642242726"/>
                  </p:ext>
                </p:extLst>
              </p:nvPr>
            </p:nvGraphicFramePr>
            <p:xfrm>
              <a:off x="35190923" y="18720799"/>
              <a:ext cx="6649911" cy="6460522"/>
            </p:xfrm>
            <a:graphic>
              <a:graphicData uri="http://schemas.microsoft.com/office/drawing/2014/chartex">
                <cx:chart xmlns:cx="http://schemas.microsoft.com/office/drawing/2014/chartex" xmlns:r="http://schemas.openxmlformats.org/officeDocument/2006/relationships" r:id="rId11"/>
              </a:graphicData>
            </a:graphic>
          </p:graphicFrame>
        </mc:Choice>
        <mc:Fallback xmlns="">
          <p:pic>
            <p:nvPicPr>
              <p:cNvPr id="15" name="Chart 14">
                <a:extLst>
                  <a:ext uri="{FF2B5EF4-FFF2-40B4-BE49-F238E27FC236}">
                    <a16:creationId xmlns:a16="http://schemas.microsoft.com/office/drawing/2014/main" id="{13482459-5351-82E8-C751-5BC4BB6AEBBC}"/>
                  </a:ext>
                </a:extLst>
              </p:cNvPr>
              <p:cNvPicPr>
                <a:picLocks noGrp="1" noRot="1" noChangeAspect="1" noMove="1" noResize="1" noEditPoints="1" noAdjustHandles="1" noChangeArrowheads="1" noChangeShapeType="1"/>
              </p:cNvPicPr>
              <p:nvPr/>
            </p:nvPicPr>
            <p:blipFill>
              <a:blip r:embed="rId12"/>
              <a:stretch>
                <a:fillRect/>
              </a:stretch>
            </p:blipFill>
            <p:spPr>
              <a:xfrm>
                <a:off x="35190923" y="18720799"/>
                <a:ext cx="6649911" cy="6460522"/>
              </a:xfrm>
              <a:prstGeom prst="rect">
                <a:avLst/>
              </a:prstGeom>
            </p:spPr>
          </p:pic>
        </mc:Fallback>
      </mc:AlternateContent>
      <p:graphicFrame>
        <p:nvGraphicFramePr>
          <p:cNvPr id="16" name="Diagram 15">
            <a:extLst>
              <a:ext uri="{FF2B5EF4-FFF2-40B4-BE49-F238E27FC236}">
                <a16:creationId xmlns:a16="http://schemas.microsoft.com/office/drawing/2014/main" id="{F955C560-1F66-2E8D-AAC4-F669A912364C}"/>
              </a:ext>
            </a:extLst>
          </p:cNvPr>
          <p:cNvGraphicFramePr/>
          <p:nvPr>
            <p:extLst>
              <p:ext uri="{D42A27DB-BD31-4B8C-83A1-F6EECF244321}">
                <p14:modId xmlns:p14="http://schemas.microsoft.com/office/powerpoint/2010/main" val="1165872795"/>
              </p:ext>
            </p:extLst>
          </p:nvPr>
        </p:nvGraphicFramePr>
        <p:xfrm>
          <a:off x="37130329" y="12917597"/>
          <a:ext cx="4685561" cy="351002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753" name="ZoneTexte 752">
            <a:extLst>
              <a:ext uri="{FF2B5EF4-FFF2-40B4-BE49-F238E27FC236}">
                <a16:creationId xmlns:a16="http://schemas.microsoft.com/office/drawing/2014/main" id="{BA3E6C2A-AF7F-D1C3-CA94-2BFDC837D402}"/>
              </a:ext>
            </a:extLst>
          </p:cNvPr>
          <p:cNvSpPr txBox="1"/>
          <p:nvPr/>
        </p:nvSpPr>
        <p:spPr>
          <a:xfrm>
            <a:off x="972093" y="15762528"/>
            <a:ext cx="9100192" cy="2887750"/>
          </a:xfrm>
          <a:prstGeom prst="rect">
            <a:avLst/>
          </a:prstGeom>
          <a:noFill/>
        </p:spPr>
        <p:txBody>
          <a:bodyPr rot="0" spcFirstLastPara="0" vertOverflow="overflow" horzOverflow="overflow" vert="horz" wrap="square" lIns="101891" tIns="50945" rIns="101891" bIns="50945" numCol="1" spcCol="0" rtlCol="0" fromWordArt="0" anchor="t" anchorCtr="0" forceAA="0" compatLnSpc="1">
            <a:prstTxWarp prst="textNoShape">
              <a:avLst/>
            </a:prstTxWarp>
            <a:spAutoFit/>
          </a:bodyPr>
          <a:lstStyle/>
          <a:p>
            <a:r>
              <a:rPr lang="en-US" sz="4524" b="1" dirty="0">
                <a:solidFill>
                  <a:srgbClr val="8C2332"/>
                </a:solidFill>
                <a:latin typeface="Arial" panose="020B0604020202020204" pitchFamily="34" charset="0"/>
                <a:cs typeface="Arial" panose="020B0604020202020204" pitchFamily="34" charset="0"/>
              </a:rPr>
              <a:t>Design:</a:t>
            </a:r>
          </a:p>
          <a:p>
            <a:endParaRPr lang="en-US" sz="4524" b="1" dirty="0">
              <a:solidFill>
                <a:srgbClr val="8C2332"/>
              </a:solidFill>
              <a:latin typeface="Arial" panose="020B0604020202020204" pitchFamily="34" charset="0"/>
              <a:cs typeface="Arial" panose="020B0604020202020204" pitchFamily="34" charset="0"/>
            </a:endParaRPr>
          </a:p>
          <a:p>
            <a:r>
              <a:rPr lang="en-US" sz="4524" dirty="0">
                <a:latin typeface="Arial" panose="020B0604020202020204" pitchFamily="34" charset="0"/>
                <a:cs typeface="Arial" panose="020B0604020202020204" pitchFamily="34" charset="0"/>
              </a:rPr>
              <a:t>Enter the design of your study here</a:t>
            </a:r>
            <a:r>
              <a:rPr lang="en-US" sz="4524" b="1" dirty="0">
                <a:solidFill>
                  <a:srgbClr val="8C2332"/>
                </a:solidFill>
                <a:latin typeface="Arial" panose="020B0604020202020204" pitchFamily="34" charset="0"/>
                <a:cs typeface="Arial" panose="020B0604020202020204" pitchFamily="34" charset="0"/>
              </a:rPr>
              <a:t> </a:t>
            </a:r>
            <a:endParaRPr lang="en-US" sz="4524" dirty="0">
              <a:latin typeface="Arial" panose="020B0604020202020204" pitchFamily="34" charset="0"/>
              <a:cs typeface="Arial" panose="020B0604020202020204" pitchFamily="34" charset="0"/>
            </a:endParaRPr>
          </a:p>
        </p:txBody>
      </p:sp>
      <p:pic>
        <p:nvPicPr>
          <p:cNvPr id="39" name="Picture 38">
            <a:extLst>
              <a:ext uri="{FF2B5EF4-FFF2-40B4-BE49-F238E27FC236}">
                <a16:creationId xmlns:a16="http://schemas.microsoft.com/office/drawing/2014/main" id="{207813C1-415F-98F7-D7D6-2941C0E7D491}"/>
              </a:ext>
            </a:extLst>
          </p:cNvPr>
          <p:cNvPicPr>
            <a:picLocks noChangeAspect="1"/>
          </p:cNvPicPr>
          <p:nvPr/>
        </p:nvPicPr>
        <p:blipFill>
          <a:blip r:embed="rId2"/>
          <a:stretch>
            <a:fillRect/>
          </a:stretch>
        </p:blipFill>
        <p:spPr>
          <a:xfrm>
            <a:off x="14103646" y="21258102"/>
            <a:ext cx="1440329" cy="1440329"/>
          </a:xfrm>
          <a:prstGeom prst="rect">
            <a:avLst/>
          </a:prstGeom>
        </p:spPr>
      </p:pic>
      <p:sp>
        <p:nvSpPr>
          <p:cNvPr id="2" name="TextBox 1">
            <a:extLst>
              <a:ext uri="{FF2B5EF4-FFF2-40B4-BE49-F238E27FC236}">
                <a16:creationId xmlns:a16="http://schemas.microsoft.com/office/drawing/2014/main" id="{CD645583-B8A8-2B44-B8DE-D1702674BE06}"/>
              </a:ext>
            </a:extLst>
          </p:cNvPr>
          <p:cNvSpPr txBox="1"/>
          <p:nvPr/>
        </p:nvSpPr>
        <p:spPr>
          <a:xfrm>
            <a:off x="444171" y="1422639"/>
            <a:ext cx="3256930" cy="1753365"/>
          </a:xfrm>
          <a:prstGeom prst="rect">
            <a:avLst/>
          </a:prstGeom>
          <a:noFill/>
        </p:spPr>
        <p:txBody>
          <a:bodyPr wrap="square" rtlCol="0">
            <a:spAutoFit/>
          </a:bodyPr>
          <a:lstStyle/>
          <a:p>
            <a:pPr algn="ctr"/>
            <a:r>
              <a:rPr lang="en-US" sz="3598" dirty="0">
                <a:latin typeface="Arial" panose="020B0604020202020204" pitchFamily="34" charset="0"/>
                <a:cs typeface="Arial" panose="020B0604020202020204" pitchFamily="34" charset="0"/>
              </a:rPr>
              <a:t>Insert your organization’s logo</a:t>
            </a:r>
            <a:endParaRPr lang="en-CA" sz="3598" dirty="0">
              <a:latin typeface="Arial" panose="020B0604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7C049F64-76A1-5894-95DF-E981FF638CAE}"/>
              </a:ext>
            </a:extLst>
          </p:cNvPr>
          <p:cNvPicPr>
            <a:picLocks noChangeAspect="1"/>
          </p:cNvPicPr>
          <p:nvPr/>
        </p:nvPicPr>
        <p:blipFill>
          <a:blip r:embed="rId18"/>
          <a:stretch>
            <a:fillRect/>
          </a:stretch>
        </p:blipFill>
        <p:spPr>
          <a:xfrm>
            <a:off x="38182685" y="640869"/>
            <a:ext cx="4056708" cy="3483702"/>
          </a:xfrm>
          <a:prstGeom prst="rect">
            <a:avLst/>
          </a:prstGeom>
        </p:spPr>
      </p:pic>
      <p:sp>
        <p:nvSpPr>
          <p:cNvPr id="6" name="TextBox 5">
            <a:extLst>
              <a:ext uri="{FF2B5EF4-FFF2-40B4-BE49-F238E27FC236}">
                <a16:creationId xmlns:a16="http://schemas.microsoft.com/office/drawing/2014/main" id="{76D75F3B-5E96-A099-69AE-9D8417E821D6}"/>
              </a:ext>
            </a:extLst>
          </p:cNvPr>
          <p:cNvSpPr txBox="1"/>
          <p:nvPr/>
        </p:nvSpPr>
        <p:spPr>
          <a:xfrm>
            <a:off x="11466478" y="23025978"/>
            <a:ext cx="9627912" cy="5816977"/>
          </a:xfrm>
          <a:prstGeom prst="rect">
            <a:avLst/>
          </a:prstGeom>
          <a:noFill/>
        </p:spPr>
        <p:txBody>
          <a:bodyPr wrap="square">
            <a:spAutoFit/>
          </a:bodyPr>
          <a:lstStyle/>
          <a:p>
            <a:r>
              <a:rPr lang="en-US" sz="2400" b="1" dirty="0">
                <a:solidFill>
                  <a:srgbClr val="8C2332"/>
                </a:solidFill>
                <a:latin typeface="Arial" panose="020B0604020202020204" pitchFamily="34" charset="0"/>
                <a:cs typeface="Arial" panose="020B0604020202020204" pitchFamily="34" charset="0"/>
              </a:rPr>
              <a:t>Artificial Intelligence (AI) Use Disclaimer</a:t>
            </a:r>
          </a:p>
          <a:p>
            <a:r>
              <a:rPr lang="en-US" sz="2000" dirty="0">
                <a:ea typeface="+mn-lt"/>
                <a:cs typeface="+mn-lt"/>
              </a:rPr>
              <a:t>In accordance with the standards and guidance set forth by the Accreditation Council for Continuing Medical Education (ACCME), individuals in control of content are required to disclose the use of artificial intelligence (AI) in the development of educational materials. This includes identification of the specific AI tool(s) utilized and a description of how AI contributed to content creation as a slide reference.</a:t>
            </a:r>
            <a:br>
              <a:rPr lang="en-US" sz="2000" dirty="0"/>
            </a:br>
            <a:endParaRPr lang="en-US" sz="2000" dirty="0"/>
          </a:p>
          <a:p>
            <a:r>
              <a:rPr lang="en-US" sz="2000" dirty="0">
                <a:ea typeface="+mn-lt"/>
                <a:cs typeface="+mn-lt"/>
              </a:rPr>
              <a:t>IASLC maintains oversight of all educational content and conducts a thorough review process to ensure that materials are evidence-based, fair-balanced, and free from commercial bias, consistent with ACCME Standards for Integrity and Independence.</a:t>
            </a:r>
            <a:br>
              <a:rPr lang="en-US" sz="2000" dirty="0"/>
            </a:br>
            <a:endParaRPr lang="en-US" sz="2000" dirty="0"/>
          </a:p>
          <a:p>
            <a:r>
              <a:rPr lang="en-US" sz="2000" dirty="0">
                <a:ea typeface="+mn-lt"/>
                <a:cs typeface="+mn-lt"/>
              </a:rPr>
              <a:t>While AI may be used as a supportive tool in content development, it does not replace clinical expertise or independent medical judgment. Learners are advised to critically evaluate all information presented and apply their own professional judgment when incorporating knowledge into clinical practice.</a:t>
            </a:r>
            <a:br>
              <a:rPr lang="en-US" sz="2000" dirty="0"/>
            </a:br>
            <a:endParaRPr lang="en-US" sz="2000" dirty="0"/>
          </a:p>
          <a:p>
            <a:r>
              <a:rPr lang="en-US" sz="2000" i="1" dirty="0">
                <a:ea typeface="+mn-lt"/>
                <a:cs typeface="+mn-lt"/>
              </a:rPr>
              <a:t>*All individuals responsible for content must disclose within the slides if AI was used in the development of the material and specify which AI tool was utilized.</a:t>
            </a:r>
            <a:endParaRPr lang="en-US" sz="2000" i="1" dirty="0"/>
          </a:p>
        </p:txBody>
      </p:sp>
    </p:spTree>
    <p:extLst>
      <p:ext uri="{BB962C8B-B14F-4D97-AF65-F5344CB8AC3E}">
        <p14:creationId xmlns:p14="http://schemas.microsoft.com/office/powerpoint/2010/main" val="998044772"/>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d8de9d8-1837-42db-97c7-3b5aea292a4b">
      <Terms xmlns="http://schemas.microsoft.com/office/infopath/2007/PartnerControls"/>
    </lcf76f155ced4ddcb4097134ff3c332f>
    <TaxCatchAll xmlns="a22f7aeb-af32-4a51-8996-af0fd7538050" xsi:nil="true"/>
    <_Flow_SignoffStatus xmlns="5d8de9d8-1837-42db-97c7-3b5aea292a4b" xsi:nil="true"/>
    <Suitability xmlns="5d8de9d8-1837-42db-97c7-3b5aea292a4b" xsi:nil="true"/>
    <Commission xmlns="5d8de9d8-1837-42db-97c7-3b5aea292a4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9B4594CA67DD848ABD91F859C75CDAA" ma:contentTypeVersion="25" ma:contentTypeDescription="Create a new document." ma:contentTypeScope="" ma:versionID="61f7a635168f94b4fd9f53f49be4d230">
  <xsd:schema xmlns:xsd="http://www.w3.org/2001/XMLSchema" xmlns:xs="http://www.w3.org/2001/XMLSchema" xmlns:p="http://schemas.microsoft.com/office/2006/metadata/properties" xmlns:ns2="0b5aa3ad-7d31-4cef-a0a3-16ecc7c783a8" xmlns:ns3="5d8de9d8-1837-42db-97c7-3b5aea292a4b" xmlns:ns4="a22f7aeb-af32-4a51-8996-af0fd7538050" targetNamespace="http://schemas.microsoft.com/office/2006/metadata/properties" ma:root="true" ma:fieldsID="ac73515286b1959703858abf54fe93c5" ns2:_="" ns3:_="" ns4:_="">
    <xsd:import namespace="0b5aa3ad-7d31-4cef-a0a3-16ecc7c783a8"/>
    <xsd:import namespace="5d8de9d8-1837-42db-97c7-3b5aea292a4b"/>
    <xsd:import namespace="a22f7aeb-af32-4a51-8996-af0fd753805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DateTaken" minOccurs="0"/>
                <xsd:element ref="ns3:MediaServiceLocation" minOccurs="0"/>
                <xsd:element ref="ns3:MediaServiceOCR" minOccurs="0"/>
                <xsd:element ref="ns3:MediaLengthInSeconds" minOccurs="0"/>
                <xsd:element ref="ns3:_Flow_SignoffStatus" minOccurs="0"/>
                <xsd:element ref="ns3:Suitability" minOccurs="0"/>
                <xsd:element ref="ns3:lcf76f155ced4ddcb4097134ff3c332f" minOccurs="0"/>
                <xsd:element ref="ns4:TaxCatchAll" minOccurs="0"/>
                <xsd:element ref="ns3:MediaServiceObjectDetectorVersions" minOccurs="0"/>
                <xsd:element ref="ns3:MediaServiceSearchProperties" minOccurs="0"/>
                <xsd:element ref="ns3:Commission"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5aa3ad-7d31-4cef-a0a3-16ecc7c783a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d8de9d8-1837-42db-97c7-3b5aea292a4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_Flow_SignoffStatus" ma:index="21" nillable="true" ma:displayName="Sign-off status" ma:internalName="Sign_x002d_off_x0020_status">
      <xsd:simpleType>
        <xsd:restriction base="dms:Text"/>
      </xsd:simpleType>
    </xsd:element>
    <xsd:element name="Suitability" ma:index="22" nillable="true" ma:displayName="Suitability" ma:description="Picture quality" ma:format="Dropdown" ma:internalName="Suitability">
      <xsd:simpleType>
        <xsd:union memberTypes="dms:Text">
          <xsd:simpleType>
            <xsd:restriction base="dms:Choice">
              <xsd:enumeration value="Yes"/>
              <xsd:enumeration value="No"/>
            </xsd:restriction>
          </xsd:simpleType>
        </xsd:un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feb1ccaa-8655-4a67-bc2a-7fa66ae7ca6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Commission" ma:index="28" nillable="true" ma:displayName="Approval?" ma:format="Dropdown" ma:internalName="Commission">
      <xsd:simpleType>
        <xsd:restriction base="dms:Choice">
          <xsd:enumeration value="YES"/>
          <xsd:enumeration value="NO"/>
        </xsd:restriction>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22f7aeb-af32-4a51-8996-af0fd7538050"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256ea676-f801-4026-a1bd-e8dffc1d8a89}" ma:internalName="TaxCatchAll" ma:showField="CatchAllData" ma:web="0b5aa3ad-7d31-4cef-a0a3-16ecc7c783a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DBBFE4F-031C-4C12-822C-0717584CD678}">
  <ds:schemaRefs>
    <ds:schemaRef ds:uri="http://schemas.microsoft.com/sharepoint/v3/contenttype/forms"/>
  </ds:schemaRefs>
</ds:datastoreItem>
</file>

<file path=customXml/itemProps2.xml><?xml version="1.0" encoding="utf-8"?>
<ds:datastoreItem xmlns:ds="http://schemas.openxmlformats.org/officeDocument/2006/customXml" ds:itemID="{BCFADBB3-71B0-4E29-8AE3-2D1580B147DC}">
  <ds:schemaRefs>
    <ds:schemaRef ds:uri="34df3dc8-93c5-4b0f-a1a9-1adbf3bbd1cb"/>
    <ds:schemaRef ds:uri="836ed0fb-7ac3-431c-ae0e-5740776dbe5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5d8de9d8-1837-42db-97c7-3b5aea292a4b"/>
    <ds:schemaRef ds:uri="a22f7aeb-af32-4a51-8996-af0fd7538050"/>
  </ds:schemaRefs>
</ds:datastoreItem>
</file>

<file path=customXml/itemProps3.xml><?xml version="1.0" encoding="utf-8"?>
<ds:datastoreItem xmlns:ds="http://schemas.openxmlformats.org/officeDocument/2006/customXml" ds:itemID="{1F67B0FC-6BBB-47A1-83BE-A9F295E43C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b5aa3ad-7d31-4cef-a0a3-16ecc7c783a8"/>
    <ds:schemaRef ds:uri="5d8de9d8-1837-42db-97c7-3b5aea292a4b"/>
    <ds:schemaRef ds:uri="a22f7aeb-af32-4a51-8996-af0fd75380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48</TotalTime>
  <Words>401</Words>
  <Application>Microsoft Macintosh PowerPoint</Application>
  <PresentationFormat>Custom</PresentationFormat>
  <Paragraphs>38</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2013 - 2022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Mary Byrne</dc:creator>
  <cp:lastModifiedBy>Mary Byrne</cp:lastModifiedBy>
  <cp:revision>8</cp:revision>
  <dcterms:created xsi:type="dcterms:W3CDTF">2023-10-19T20:56:00Z</dcterms:created>
  <dcterms:modified xsi:type="dcterms:W3CDTF">2026-07-29T06:20:36Z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0x010100E9B4594CA67DD848ABD91F859C75CDAA</vt:lpwstr>
  </property>
  <property fmtid="{D5CDD505-2E9C-101B-9397-08002B2CF9AE}" pid="3" name="MediaServiceImageTags">
    <vt:lpwstr/>
  </property>
</Properties>
</file>