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6"/>
  </p:notesMasterIdLst>
  <p:sldIdLst>
    <p:sldId id="263" r:id="rId5"/>
  </p:sldIdLst>
  <p:sldSz cx="30267275" cy="21396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2332"/>
    <a:srgbClr val="002F87"/>
    <a:srgbClr val="C6A444"/>
    <a:srgbClr val="273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FC3961-BCFC-45F4-8B72-7CAC8EC84241}" v="5" dt="2025-05-28T01:33:04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93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8C233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E-4A81-9DE0-94FFFA5B37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2F87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3E-4A81-9DE0-94FFFA5B3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445280"/>
        <c:axId val="71444800"/>
      </c:barChart>
      <c:catAx>
        <c:axId val="7144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44800"/>
        <c:crosses val="autoZero"/>
        <c:auto val="1"/>
        <c:lblAlgn val="ctr"/>
        <c:lblOffset val="100"/>
        <c:noMultiLvlLbl val="0"/>
      </c:catAx>
      <c:valAx>
        <c:axId val="7144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4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92-4B4D-81F3-FCD32124EAD5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92-4B4D-81F3-FCD32124EAD5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92-4B4D-81F3-FCD32124EAD5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92-4B4D-81F3-FCD32124EAD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192-4B4D-81F3-FCD32124E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Sheet1!$B$2:$B$23</cx:f>
        <cx:lvl ptCount="22" formatCode="General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Sheet1!$C$2:$C$23</cx:f>
        <cx:lvl ptCount="22" formatCode="General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Category 1</cx:pt>
          <cx:pt idx="1">Category 1</cx:pt>
          <cx:pt idx="2">Category 1</cx:pt>
          <cx:pt idx="3">Category 1</cx:pt>
          <cx:pt idx="4">Category 1</cx:pt>
          <cx:pt idx="5">Category 1</cx:pt>
          <cx:pt idx="6">Category 1</cx:pt>
          <cx:pt idx="7">Category 1</cx:pt>
          <cx:pt idx="8">Category 1</cx:pt>
          <cx:pt idx="9">Category 2</cx:pt>
          <cx:pt idx="10">Category 2</cx:pt>
          <cx:pt idx="11">Category 2</cx:pt>
          <cx:pt idx="12">Category 2</cx:pt>
          <cx:pt idx="13">Category 2</cx:pt>
          <cx:pt idx="14">Category 2</cx:pt>
          <cx:pt idx="15">Category 2</cx:pt>
          <cx:pt idx="16">Category 3</cx:pt>
          <cx:pt idx="17">Category 3</cx:pt>
          <cx:pt idx="18">Category 3</cx:pt>
          <cx:pt idx="19">Category 3</cx:pt>
          <cx:pt idx="20">Category 3</cx:pt>
          <cx:pt idx="21">Category 3</cx:pt>
        </cx:lvl>
      </cx:strDim>
      <cx:numDim type="val">
        <cx:f>Sheet1!$D$2:$D$23</cx:f>
        <cx:lvl ptCount="22" formatCode="General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title pos="t" align="ctr" overlay="0">
      <cx:tx>
        <cx:txData>
          <cx:v>Chart Title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3600"/>
          </a:pPr>
          <a:r>
            <a:rPr lang="en-US" sz="36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rPr>
            <a:t>Chart Title</a:t>
          </a:r>
        </a:p>
      </cx:txPr>
    </cx:title>
    <cx:plotArea>
      <cx:plotAreaRegion>
        <cx:series layoutId="boxWhisker" uniqueId="{F811CC44-78AF-4385-8A96-3D9F6683E4A9}">
          <cx:tx>
            <cx:txData>
              <cx:f>Sheet1!$B$1</cx:f>
              <cx:v>Series1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A1E6A0EC-7948-498E-BC3C-5732362AEC44}">
          <cx:tx>
            <cx:txData>
              <cx:f>Sheet1!$C$1</cx:f>
              <cx:v>Series2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11711B13-D365-4851-8251-3C84B8AF084C}">
          <cx:tx>
            <cx:txData>
              <cx:f>Sheet1!$D$1</cx:f>
              <cx:v>Series3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>
        <cx:catScaling gapWidth="1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400"/>
            </a:pPr>
            <a:endParaRPr lang="en-US" sz="24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cx:txPr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999A3A-8BF5-471F-80A4-192EE7504ED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122CCD3-AD8C-4A5F-9C78-B38F6128D0E7}">
      <dgm:prSet phldrT="[Text]" custT="1"/>
      <dgm:spPr>
        <a:solidFill>
          <a:srgbClr val="002F87"/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Results</a:t>
          </a:r>
          <a:endParaRPr lang="en-US" sz="3000" dirty="0">
            <a:solidFill>
              <a:schemeClr val="bg1"/>
            </a:solidFill>
          </a:endParaRPr>
        </a:p>
      </dgm:t>
    </dgm:pt>
    <dgm:pt modelId="{4DF7BAC8-AF7A-462E-99D3-EB44D6B978E0}" type="parTrans" cxnId="{3BB2D6D5-E61B-4A5A-945A-9FD66B0CD326}">
      <dgm:prSet/>
      <dgm:spPr/>
      <dgm:t>
        <a:bodyPr/>
        <a:lstStyle/>
        <a:p>
          <a:endParaRPr lang="en-US"/>
        </a:p>
      </dgm:t>
    </dgm:pt>
    <dgm:pt modelId="{B7A3ADEA-6031-4F01-A5C7-7DB3C986C850}" type="sibTrans" cxnId="{3BB2D6D5-E61B-4A5A-945A-9FD66B0CD326}">
      <dgm:prSet/>
      <dgm:spPr/>
      <dgm:t>
        <a:bodyPr/>
        <a:lstStyle/>
        <a:p>
          <a:endParaRPr lang="en-US"/>
        </a:p>
      </dgm:t>
    </dgm:pt>
    <dgm:pt modelId="{B3F4E048-B8B8-4167-9EFF-60B106E96AEB}">
      <dgm:prSet phldrT="[Text]" custT="1"/>
      <dgm:spPr>
        <a:solidFill>
          <a:srgbClr val="8C2332"/>
        </a:solidFill>
      </dgm:spPr>
      <dgm:t>
        <a:bodyPr/>
        <a:lstStyle/>
        <a:p>
          <a:r>
            <a:rPr lang="en-US" sz="3200" dirty="0">
              <a:solidFill>
                <a:schemeClr val="bg1"/>
              </a:solidFill>
            </a:rPr>
            <a:t>Results</a:t>
          </a:r>
          <a:endParaRPr lang="en-US" sz="4000" dirty="0">
            <a:solidFill>
              <a:schemeClr val="bg1"/>
            </a:solidFill>
          </a:endParaRPr>
        </a:p>
      </dgm:t>
    </dgm:pt>
    <dgm:pt modelId="{9C46D6DC-4C04-40E8-9EB2-87445C9A969A}" type="parTrans" cxnId="{6671EECB-4E7C-497C-892A-69901E86B555}">
      <dgm:prSet/>
      <dgm:spPr/>
      <dgm:t>
        <a:bodyPr/>
        <a:lstStyle/>
        <a:p>
          <a:endParaRPr lang="en-US"/>
        </a:p>
      </dgm:t>
    </dgm:pt>
    <dgm:pt modelId="{42BFB6DE-4F5E-4093-937F-9E4B1ED28ADD}" type="sibTrans" cxnId="{6671EECB-4E7C-497C-892A-69901E86B555}">
      <dgm:prSet/>
      <dgm:spPr/>
      <dgm:t>
        <a:bodyPr/>
        <a:lstStyle/>
        <a:p>
          <a:endParaRPr lang="en-US"/>
        </a:p>
      </dgm:t>
    </dgm:pt>
    <dgm:pt modelId="{FF53C379-6F69-466D-97FB-71393E79A633}">
      <dgm:prSet phldrT="[Text]" custT="1"/>
      <dgm:spPr>
        <a:solidFill>
          <a:srgbClr val="C6A444"/>
        </a:solidFill>
      </dgm:spPr>
      <dgm:t>
        <a:bodyPr/>
        <a:lstStyle/>
        <a:p>
          <a:r>
            <a:rPr lang="en-US" sz="3200" dirty="0">
              <a:solidFill>
                <a:schemeClr val="bg1"/>
              </a:solidFill>
            </a:rPr>
            <a:t>Results</a:t>
          </a:r>
          <a:endParaRPr lang="en-US" sz="4000" dirty="0">
            <a:solidFill>
              <a:schemeClr val="bg1"/>
            </a:solidFill>
          </a:endParaRPr>
        </a:p>
      </dgm:t>
    </dgm:pt>
    <dgm:pt modelId="{9C7CB64E-B6A6-4309-98EA-C4BCBCBCDA35}" type="parTrans" cxnId="{F63657CA-C48E-4F02-BA7D-9A81B9D62B4E}">
      <dgm:prSet/>
      <dgm:spPr/>
      <dgm:t>
        <a:bodyPr/>
        <a:lstStyle/>
        <a:p>
          <a:endParaRPr lang="en-US"/>
        </a:p>
      </dgm:t>
    </dgm:pt>
    <dgm:pt modelId="{6AA34508-B589-43B0-B3CD-7950E2A98554}" type="sibTrans" cxnId="{F63657CA-C48E-4F02-BA7D-9A81B9D62B4E}">
      <dgm:prSet/>
      <dgm:spPr/>
      <dgm:t>
        <a:bodyPr/>
        <a:lstStyle/>
        <a:p>
          <a:endParaRPr lang="en-US"/>
        </a:p>
      </dgm:t>
    </dgm:pt>
    <dgm:pt modelId="{78B19D96-6CCE-477D-9265-A313651EB876}" type="pres">
      <dgm:prSet presAssocID="{35999A3A-8BF5-471F-80A4-192EE7504ED2}" presName="Name0" presStyleCnt="0">
        <dgm:presLayoutVars>
          <dgm:dir/>
          <dgm:animLvl val="lvl"/>
          <dgm:resizeHandles val="exact"/>
        </dgm:presLayoutVars>
      </dgm:prSet>
      <dgm:spPr/>
    </dgm:pt>
    <dgm:pt modelId="{E8D9B66E-7475-44DD-9B14-4E997E098689}" type="pres">
      <dgm:prSet presAssocID="{C122CCD3-AD8C-4A5F-9C78-B38F6128D0E7}" presName="Name8" presStyleCnt="0"/>
      <dgm:spPr/>
    </dgm:pt>
    <dgm:pt modelId="{C628DB9D-EA5B-4990-A69B-124A5261AC04}" type="pres">
      <dgm:prSet presAssocID="{C122CCD3-AD8C-4A5F-9C78-B38F6128D0E7}" presName="level" presStyleLbl="node1" presStyleIdx="0" presStyleCnt="3">
        <dgm:presLayoutVars>
          <dgm:chMax val="1"/>
          <dgm:bulletEnabled val="1"/>
        </dgm:presLayoutVars>
      </dgm:prSet>
      <dgm:spPr/>
    </dgm:pt>
    <dgm:pt modelId="{4C66C45E-D713-475C-9EB1-FD9884745CAF}" type="pres">
      <dgm:prSet presAssocID="{C122CCD3-AD8C-4A5F-9C78-B38F6128D0E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8E63EF0-8FBE-43AE-A03B-AF83E9768F79}" type="pres">
      <dgm:prSet presAssocID="{B3F4E048-B8B8-4167-9EFF-60B106E96AEB}" presName="Name8" presStyleCnt="0"/>
      <dgm:spPr/>
    </dgm:pt>
    <dgm:pt modelId="{F32D02DC-8347-4563-8F6C-180C71CA73A6}" type="pres">
      <dgm:prSet presAssocID="{B3F4E048-B8B8-4167-9EFF-60B106E96AEB}" presName="level" presStyleLbl="node1" presStyleIdx="1" presStyleCnt="3">
        <dgm:presLayoutVars>
          <dgm:chMax val="1"/>
          <dgm:bulletEnabled val="1"/>
        </dgm:presLayoutVars>
      </dgm:prSet>
      <dgm:spPr/>
    </dgm:pt>
    <dgm:pt modelId="{BBB36EC4-D208-47AE-9551-8EB8E5EEADEB}" type="pres">
      <dgm:prSet presAssocID="{B3F4E048-B8B8-4167-9EFF-60B106E96AE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4B09703-31C6-42CE-A5EB-BB1EC075D70D}" type="pres">
      <dgm:prSet presAssocID="{FF53C379-6F69-466D-97FB-71393E79A633}" presName="Name8" presStyleCnt="0"/>
      <dgm:spPr/>
    </dgm:pt>
    <dgm:pt modelId="{E4589074-CA0B-4496-B222-454C48663094}" type="pres">
      <dgm:prSet presAssocID="{FF53C379-6F69-466D-97FB-71393E79A633}" presName="level" presStyleLbl="node1" presStyleIdx="2" presStyleCnt="3" custLinFactX="100000" custLinFactNeighborX="120022" custLinFactNeighborY="38436">
        <dgm:presLayoutVars>
          <dgm:chMax val="1"/>
          <dgm:bulletEnabled val="1"/>
        </dgm:presLayoutVars>
      </dgm:prSet>
      <dgm:spPr/>
    </dgm:pt>
    <dgm:pt modelId="{CBFFAB77-A7F5-4BB7-B36B-08634E701405}" type="pres">
      <dgm:prSet presAssocID="{FF53C379-6F69-466D-97FB-71393E79A63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8ACE022-9AB2-49E2-92EC-9430EF54D2B3}" type="presOf" srcId="{35999A3A-8BF5-471F-80A4-192EE7504ED2}" destId="{78B19D96-6CCE-477D-9265-A313651EB876}" srcOrd="0" destOrd="0" presId="urn:microsoft.com/office/officeart/2005/8/layout/pyramid1"/>
    <dgm:cxn modelId="{42C7004B-57D0-491D-847F-9EA7E01BFBCA}" type="presOf" srcId="{FF53C379-6F69-466D-97FB-71393E79A633}" destId="{CBFFAB77-A7F5-4BB7-B36B-08634E701405}" srcOrd="1" destOrd="0" presId="urn:microsoft.com/office/officeart/2005/8/layout/pyramid1"/>
    <dgm:cxn modelId="{E7C1CE6C-C48E-48B7-B8DA-EF147BA4FDF9}" type="presOf" srcId="{B3F4E048-B8B8-4167-9EFF-60B106E96AEB}" destId="{BBB36EC4-D208-47AE-9551-8EB8E5EEADEB}" srcOrd="1" destOrd="0" presId="urn:microsoft.com/office/officeart/2005/8/layout/pyramid1"/>
    <dgm:cxn modelId="{B889EE56-1ED9-401D-AE79-958FD95DB678}" type="presOf" srcId="{C122CCD3-AD8C-4A5F-9C78-B38F6128D0E7}" destId="{C628DB9D-EA5B-4990-A69B-124A5261AC04}" srcOrd="0" destOrd="0" presId="urn:microsoft.com/office/officeart/2005/8/layout/pyramid1"/>
    <dgm:cxn modelId="{5E422692-1565-4B40-A1B4-0AE9D96DC06E}" type="presOf" srcId="{FF53C379-6F69-466D-97FB-71393E79A633}" destId="{E4589074-CA0B-4496-B222-454C48663094}" srcOrd="0" destOrd="0" presId="urn:microsoft.com/office/officeart/2005/8/layout/pyramid1"/>
    <dgm:cxn modelId="{F63657CA-C48E-4F02-BA7D-9A81B9D62B4E}" srcId="{35999A3A-8BF5-471F-80A4-192EE7504ED2}" destId="{FF53C379-6F69-466D-97FB-71393E79A633}" srcOrd="2" destOrd="0" parTransId="{9C7CB64E-B6A6-4309-98EA-C4BCBCBCDA35}" sibTransId="{6AA34508-B589-43B0-B3CD-7950E2A98554}"/>
    <dgm:cxn modelId="{6671EECB-4E7C-497C-892A-69901E86B555}" srcId="{35999A3A-8BF5-471F-80A4-192EE7504ED2}" destId="{B3F4E048-B8B8-4167-9EFF-60B106E96AEB}" srcOrd="1" destOrd="0" parTransId="{9C46D6DC-4C04-40E8-9EB2-87445C9A969A}" sibTransId="{42BFB6DE-4F5E-4093-937F-9E4B1ED28ADD}"/>
    <dgm:cxn modelId="{902A2DCE-82C8-47E3-B27D-DEE20069E2BA}" type="presOf" srcId="{C122CCD3-AD8C-4A5F-9C78-B38F6128D0E7}" destId="{4C66C45E-D713-475C-9EB1-FD9884745CAF}" srcOrd="1" destOrd="0" presId="urn:microsoft.com/office/officeart/2005/8/layout/pyramid1"/>
    <dgm:cxn modelId="{3BB2D6D5-E61B-4A5A-945A-9FD66B0CD326}" srcId="{35999A3A-8BF5-471F-80A4-192EE7504ED2}" destId="{C122CCD3-AD8C-4A5F-9C78-B38F6128D0E7}" srcOrd="0" destOrd="0" parTransId="{4DF7BAC8-AF7A-462E-99D3-EB44D6B978E0}" sibTransId="{B7A3ADEA-6031-4F01-A5C7-7DB3C986C850}"/>
    <dgm:cxn modelId="{171F3AFF-E94D-4A26-A7F4-E531FC7AAC96}" type="presOf" srcId="{B3F4E048-B8B8-4167-9EFF-60B106E96AEB}" destId="{F32D02DC-8347-4563-8F6C-180C71CA73A6}" srcOrd="0" destOrd="0" presId="urn:microsoft.com/office/officeart/2005/8/layout/pyramid1"/>
    <dgm:cxn modelId="{93B8BAD1-AB40-4AAA-8F85-6F7FAC38B818}" type="presParOf" srcId="{78B19D96-6CCE-477D-9265-A313651EB876}" destId="{E8D9B66E-7475-44DD-9B14-4E997E098689}" srcOrd="0" destOrd="0" presId="urn:microsoft.com/office/officeart/2005/8/layout/pyramid1"/>
    <dgm:cxn modelId="{1ABECEDC-DE7F-492A-B2C3-57A12D7E863C}" type="presParOf" srcId="{E8D9B66E-7475-44DD-9B14-4E997E098689}" destId="{C628DB9D-EA5B-4990-A69B-124A5261AC04}" srcOrd="0" destOrd="0" presId="urn:microsoft.com/office/officeart/2005/8/layout/pyramid1"/>
    <dgm:cxn modelId="{AD945711-7AE9-43AA-9A05-686A7F7E47A0}" type="presParOf" srcId="{E8D9B66E-7475-44DD-9B14-4E997E098689}" destId="{4C66C45E-D713-475C-9EB1-FD9884745CAF}" srcOrd="1" destOrd="0" presId="urn:microsoft.com/office/officeart/2005/8/layout/pyramid1"/>
    <dgm:cxn modelId="{FA3A01C8-3FCF-4AEB-A39E-818CCEDE60D4}" type="presParOf" srcId="{78B19D96-6CCE-477D-9265-A313651EB876}" destId="{08E63EF0-8FBE-43AE-A03B-AF83E9768F79}" srcOrd="1" destOrd="0" presId="urn:microsoft.com/office/officeart/2005/8/layout/pyramid1"/>
    <dgm:cxn modelId="{716832FE-F24C-4902-8495-C1399C1AB4BD}" type="presParOf" srcId="{08E63EF0-8FBE-43AE-A03B-AF83E9768F79}" destId="{F32D02DC-8347-4563-8F6C-180C71CA73A6}" srcOrd="0" destOrd="0" presId="urn:microsoft.com/office/officeart/2005/8/layout/pyramid1"/>
    <dgm:cxn modelId="{CF130164-F298-4BB6-B06F-F2E6460DB58C}" type="presParOf" srcId="{08E63EF0-8FBE-43AE-A03B-AF83E9768F79}" destId="{BBB36EC4-D208-47AE-9551-8EB8E5EEADEB}" srcOrd="1" destOrd="0" presId="urn:microsoft.com/office/officeart/2005/8/layout/pyramid1"/>
    <dgm:cxn modelId="{9F0F93BC-C9FA-43F2-9189-ABAA763A00A7}" type="presParOf" srcId="{78B19D96-6CCE-477D-9265-A313651EB876}" destId="{54B09703-31C6-42CE-A5EB-BB1EC075D70D}" srcOrd="2" destOrd="0" presId="urn:microsoft.com/office/officeart/2005/8/layout/pyramid1"/>
    <dgm:cxn modelId="{21932B09-CE25-43C7-8E5C-44A4CAB6A5AC}" type="presParOf" srcId="{54B09703-31C6-42CE-A5EB-BB1EC075D70D}" destId="{E4589074-CA0B-4496-B222-454C48663094}" srcOrd="0" destOrd="0" presId="urn:microsoft.com/office/officeart/2005/8/layout/pyramid1"/>
    <dgm:cxn modelId="{89C64A11-74CF-4626-A471-C1C05C9792AF}" type="presParOf" srcId="{54B09703-31C6-42CE-A5EB-BB1EC075D70D}" destId="{CBFFAB77-A7F5-4BB7-B36B-08634E70140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E2B1F1-FBF0-4B7E-9D3E-8675402636D1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E7A0F104-8CCF-4967-8E5A-A1CCC98CACA4}">
      <dgm:prSet phldrT="[Text]" phldr="1"/>
      <dgm:spPr/>
      <dgm:t>
        <a:bodyPr/>
        <a:lstStyle/>
        <a:p>
          <a:endParaRPr lang="en-US"/>
        </a:p>
      </dgm:t>
    </dgm:pt>
    <dgm:pt modelId="{4E650D90-F819-43D8-BC04-678C5651D31E}" type="parTrans" cxnId="{46A33365-2456-4812-A609-93CDE3C86BCD}">
      <dgm:prSet/>
      <dgm:spPr/>
      <dgm:t>
        <a:bodyPr/>
        <a:lstStyle/>
        <a:p>
          <a:endParaRPr lang="en-US"/>
        </a:p>
      </dgm:t>
    </dgm:pt>
    <dgm:pt modelId="{A98B790A-FBDB-4904-8A23-5D77C419D99C}" type="sibTrans" cxnId="{46A33365-2456-4812-A609-93CDE3C86BCD}">
      <dgm:prSet/>
      <dgm:spPr/>
      <dgm:t>
        <a:bodyPr/>
        <a:lstStyle/>
        <a:p>
          <a:endParaRPr lang="en-US"/>
        </a:p>
      </dgm:t>
    </dgm:pt>
    <dgm:pt modelId="{05F45ABF-6372-43AA-A96F-DDBA21FFB03C}">
      <dgm:prSet phldrT="[Text]" phldr="1"/>
      <dgm:spPr/>
      <dgm:t>
        <a:bodyPr/>
        <a:lstStyle/>
        <a:p>
          <a:endParaRPr lang="en-US"/>
        </a:p>
      </dgm:t>
    </dgm:pt>
    <dgm:pt modelId="{CDB2F22F-6353-48D0-AB38-A7FE7BC438DE}" type="parTrans" cxnId="{A62C2C9A-EF0D-4E5F-80C3-1EDC83E1222A}">
      <dgm:prSet/>
      <dgm:spPr/>
      <dgm:t>
        <a:bodyPr/>
        <a:lstStyle/>
        <a:p>
          <a:endParaRPr lang="en-US"/>
        </a:p>
      </dgm:t>
    </dgm:pt>
    <dgm:pt modelId="{4BA09AF1-A249-4FA3-B3F3-4452C76583A9}" type="sibTrans" cxnId="{A62C2C9A-EF0D-4E5F-80C3-1EDC83E1222A}">
      <dgm:prSet/>
      <dgm:spPr/>
      <dgm:t>
        <a:bodyPr/>
        <a:lstStyle/>
        <a:p>
          <a:endParaRPr lang="en-US"/>
        </a:p>
      </dgm:t>
    </dgm:pt>
    <dgm:pt modelId="{9D956EDD-D769-42F7-A4C8-A0B8606DCA3B}">
      <dgm:prSet phldrT="[Text]" phldr="1"/>
      <dgm:spPr/>
      <dgm:t>
        <a:bodyPr/>
        <a:lstStyle/>
        <a:p>
          <a:endParaRPr lang="en-US"/>
        </a:p>
      </dgm:t>
    </dgm:pt>
    <dgm:pt modelId="{90447185-CA57-4C31-A669-F3521FD3B93E}" type="parTrans" cxnId="{64472D83-094F-41A3-8CD4-738E7602823E}">
      <dgm:prSet/>
      <dgm:spPr/>
      <dgm:t>
        <a:bodyPr/>
        <a:lstStyle/>
        <a:p>
          <a:endParaRPr lang="en-US"/>
        </a:p>
      </dgm:t>
    </dgm:pt>
    <dgm:pt modelId="{FE2419CE-CE4F-42A7-9971-DB6AF057A9C5}" type="sibTrans" cxnId="{64472D83-094F-41A3-8CD4-738E7602823E}">
      <dgm:prSet/>
      <dgm:spPr/>
      <dgm:t>
        <a:bodyPr/>
        <a:lstStyle/>
        <a:p>
          <a:endParaRPr lang="en-US"/>
        </a:p>
      </dgm:t>
    </dgm:pt>
    <dgm:pt modelId="{F89FE0C9-A626-46DF-9329-A9E7421326ED}">
      <dgm:prSet phldrT="[Text]" phldr="1"/>
      <dgm:spPr/>
      <dgm:t>
        <a:bodyPr/>
        <a:lstStyle/>
        <a:p>
          <a:endParaRPr lang="en-US"/>
        </a:p>
      </dgm:t>
    </dgm:pt>
    <dgm:pt modelId="{BBCC9EA4-1A37-473E-9394-A52A723B6B27}" type="parTrans" cxnId="{2035F117-4363-4881-981B-52610205C181}">
      <dgm:prSet/>
      <dgm:spPr/>
      <dgm:t>
        <a:bodyPr/>
        <a:lstStyle/>
        <a:p>
          <a:endParaRPr lang="en-US"/>
        </a:p>
      </dgm:t>
    </dgm:pt>
    <dgm:pt modelId="{F4F89BFA-5E01-4E37-9BB2-34B717FDB931}" type="sibTrans" cxnId="{2035F117-4363-4881-981B-52610205C181}">
      <dgm:prSet/>
      <dgm:spPr/>
      <dgm:t>
        <a:bodyPr/>
        <a:lstStyle/>
        <a:p>
          <a:endParaRPr lang="en-US"/>
        </a:p>
      </dgm:t>
    </dgm:pt>
    <dgm:pt modelId="{818EF73B-7A56-4507-A197-6622EF31E6DA}">
      <dgm:prSet phldrT="[Text]" phldr="1"/>
      <dgm:spPr/>
      <dgm:t>
        <a:bodyPr/>
        <a:lstStyle/>
        <a:p>
          <a:endParaRPr lang="en-US"/>
        </a:p>
      </dgm:t>
    </dgm:pt>
    <dgm:pt modelId="{36F6BFEC-6B49-48D9-8BA7-86711AD57280}" type="parTrans" cxnId="{B7F95BD3-452C-4456-A87E-70463328AE99}">
      <dgm:prSet/>
      <dgm:spPr/>
      <dgm:t>
        <a:bodyPr/>
        <a:lstStyle/>
        <a:p>
          <a:endParaRPr lang="en-US"/>
        </a:p>
      </dgm:t>
    </dgm:pt>
    <dgm:pt modelId="{BE4EC532-FBFA-4E2A-B929-90790A2F7BA0}" type="sibTrans" cxnId="{B7F95BD3-452C-4456-A87E-70463328AE99}">
      <dgm:prSet/>
      <dgm:spPr/>
      <dgm:t>
        <a:bodyPr/>
        <a:lstStyle/>
        <a:p>
          <a:endParaRPr lang="en-US"/>
        </a:p>
      </dgm:t>
    </dgm:pt>
    <dgm:pt modelId="{E4F4AF52-83D4-4CB7-9879-2FDA18F1F7C8}">
      <dgm:prSet phldrT="[Text]" phldr="1"/>
      <dgm:spPr/>
      <dgm:t>
        <a:bodyPr/>
        <a:lstStyle/>
        <a:p>
          <a:endParaRPr lang="en-US"/>
        </a:p>
      </dgm:t>
    </dgm:pt>
    <dgm:pt modelId="{09484DDD-B3F4-4682-9778-924B5D453294}" type="parTrans" cxnId="{40DF8D4D-6F46-4164-B4BC-B165B9CD5A6F}">
      <dgm:prSet/>
      <dgm:spPr/>
      <dgm:t>
        <a:bodyPr/>
        <a:lstStyle/>
        <a:p>
          <a:endParaRPr lang="en-US"/>
        </a:p>
      </dgm:t>
    </dgm:pt>
    <dgm:pt modelId="{F39A8D2C-E7AA-44DA-B402-BFD58C7D0F2C}" type="sibTrans" cxnId="{40DF8D4D-6F46-4164-B4BC-B165B9CD5A6F}">
      <dgm:prSet/>
      <dgm:spPr/>
      <dgm:t>
        <a:bodyPr/>
        <a:lstStyle/>
        <a:p>
          <a:endParaRPr lang="en-US"/>
        </a:p>
      </dgm:t>
    </dgm:pt>
    <dgm:pt modelId="{B1D6EA55-5C17-41AD-BE8C-7188A056D51C}" type="pres">
      <dgm:prSet presAssocID="{99E2B1F1-FBF0-4B7E-9D3E-8675402636D1}" presName="Name0" presStyleCnt="0">
        <dgm:presLayoutVars>
          <dgm:chMax/>
          <dgm:chPref/>
          <dgm:dir/>
          <dgm:animLvl val="lvl"/>
        </dgm:presLayoutVars>
      </dgm:prSet>
      <dgm:spPr/>
    </dgm:pt>
    <dgm:pt modelId="{7B4B4FED-6FB9-492E-B503-12B9393A9FA3}" type="pres">
      <dgm:prSet presAssocID="{E7A0F104-8CCF-4967-8E5A-A1CCC98CACA4}" presName="composite" presStyleCnt="0"/>
      <dgm:spPr/>
    </dgm:pt>
    <dgm:pt modelId="{FF6897CE-8087-49D1-B311-8C57E4ECA5D4}" type="pres">
      <dgm:prSet presAssocID="{E7A0F104-8CCF-4967-8E5A-A1CCC98CACA4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FFAA506C-B36A-4670-808D-C47A595E759D}" type="pres">
      <dgm:prSet presAssocID="{E7A0F104-8CCF-4967-8E5A-A1CCC98CACA4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EA055B3-0CD7-4148-BE67-63C98472B261}" type="pres">
      <dgm:prSet presAssocID="{E7A0F104-8CCF-4967-8E5A-A1CCC98CACA4}" presName="BalanceSpacing" presStyleCnt="0"/>
      <dgm:spPr/>
    </dgm:pt>
    <dgm:pt modelId="{689F9CD4-9364-45B6-94B6-290BDA50E410}" type="pres">
      <dgm:prSet presAssocID="{E7A0F104-8CCF-4967-8E5A-A1CCC98CACA4}" presName="BalanceSpacing1" presStyleCnt="0"/>
      <dgm:spPr/>
    </dgm:pt>
    <dgm:pt modelId="{74A1E3D7-6DEE-437D-AAFD-52A0A5736CCC}" type="pres">
      <dgm:prSet presAssocID="{A98B790A-FBDB-4904-8A23-5D77C419D99C}" presName="Accent1Text" presStyleLbl="node1" presStyleIdx="1" presStyleCnt="6"/>
      <dgm:spPr/>
    </dgm:pt>
    <dgm:pt modelId="{51973FF5-A3C6-44B9-89F4-5F8A04647971}" type="pres">
      <dgm:prSet presAssocID="{A98B790A-FBDB-4904-8A23-5D77C419D99C}" presName="spaceBetweenRectangles" presStyleCnt="0"/>
      <dgm:spPr/>
    </dgm:pt>
    <dgm:pt modelId="{A7BF1C41-644C-4363-B041-77F03354DD3A}" type="pres">
      <dgm:prSet presAssocID="{9D956EDD-D769-42F7-A4C8-A0B8606DCA3B}" presName="composite" presStyleCnt="0"/>
      <dgm:spPr/>
    </dgm:pt>
    <dgm:pt modelId="{BA7E42E3-6601-441B-9EE7-37825C74262E}" type="pres">
      <dgm:prSet presAssocID="{9D956EDD-D769-42F7-A4C8-A0B8606DCA3B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3D5788D8-6098-46E9-93CE-994C1DD15F85}" type="pres">
      <dgm:prSet presAssocID="{9D956EDD-D769-42F7-A4C8-A0B8606DCA3B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BE4D108-FA5F-4585-966B-E3E69ECF3910}" type="pres">
      <dgm:prSet presAssocID="{9D956EDD-D769-42F7-A4C8-A0B8606DCA3B}" presName="BalanceSpacing" presStyleCnt="0"/>
      <dgm:spPr/>
    </dgm:pt>
    <dgm:pt modelId="{62DB2C97-B2C8-4AE3-A9EA-73F131C1DFAB}" type="pres">
      <dgm:prSet presAssocID="{9D956EDD-D769-42F7-A4C8-A0B8606DCA3B}" presName="BalanceSpacing1" presStyleCnt="0"/>
      <dgm:spPr/>
    </dgm:pt>
    <dgm:pt modelId="{51ACF50A-EB94-4571-8286-E80F910527CC}" type="pres">
      <dgm:prSet presAssocID="{FE2419CE-CE4F-42A7-9971-DB6AF057A9C5}" presName="Accent1Text" presStyleLbl="node1" presStyleIdx="3" presStyleCnt="6"/>
      <dgm:spPr/>
    </dgm:pt>
    <dgm:pt modelId="{141DDA52-47A7-49D1-BEB3-5A40FC5BC9BA}" type="pres">
      <dgm:prSet presAssocID="{FE2419CE-CE4F-42A7-9971-DB6AF057A9C5}" presName="spaceBetweenRectangles" presStyleCnt="0"/>
      <dgm:spPr/>
    </dgm:pt>
    <dgm:pt modelId="{56BBD810-8B69-49E6-9A70-42E82E35660E}" type="pres">
      <dgm:prSet presAssocID="{818EF73B-7A56-4507-A197-6622EF31E6DA}" presName="composite" presStyleCnt="0"/>
      <dgm:spPr/>
    </dgm:pt>
    <dgm:pt modelId="{D2A41C57-E5EC-48A8-A3E5-3BB9F4ECAFFA}" type="pres">
      <dgm:prSet presAssocID="{818EF73B-7A56-4507-A197-6622EF31E6DA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4007CF5D-843B-4953-BC6E-58C13CE6B2C8}" type="pres">
      <dgm:prSet presAssocID="{818EF73B-7A56-4507-A197-6622EF31E6D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41E82D8D-E186-4786-B4DF-9879FA36EBFF}" type="pres">
      <dgm:prSet presAssocID="{818EF73B-7A56-4507-A197-6622EF31E6DA}" presName="BalanceSpacing" presStyleCnt="0"/>
      <dgm:spPr/>
    </dgm:pt>
    <dgm:pt modelId="{DFD5138E-611A-4097-962C-9DEAD3F22A44}" type="pres">
      <dgm:prSet presAssocID="{818EF73B-7A56-4507-A197-6622EF31E6DA}" presName="BalanceSpacing1" presStyleCnt="0"/>
      <dgm:spPr/>
    </dgm:pt>
    <dgm:pt modelId="{7337BFF9-6AA6-4627-856A-30012A176EFA}" type="pres">
      <dgm:prSet presAssocID="{BE4EC532-FBFA-4E2A-B929-90790A2F7BA0}" presName="Accent1Text" presStyleLbl="node1" presStyleIdx="5" presStyleCnt="6"/>
      <dgm:spPr/>
    </dgm:pt>
  </dgm:ptLst>
  <dgm:cxnLst>
    <dgm:cxn modelId="{2035F117-4363-4881-981B-52610205C181}" srcId="{9D956EDD-D769-42F7-A4C8-A0B8606DCA3B}" destId="{F89FE0C9-A626-46DF-9329-A9E7421326ED}" srcOrd="0" destOrd="0" parTransId="{BBCC9EA4-1A37-473E-9394-A52A723B6B27}" sibTransId="{F4F89BFA-5E01-4E37-9BB2-34B717FDB931}"/>
    <dgm:cxn modelId="{0526771D-5517-49B0-84C4-21A7CBF7318A}" type="presOf" srcId="{E7A0F104-8CCF-4967-8E5A-A1CCC98CACA4}" destId="{FF6897CE-8087-49D1-B311-8C57E4ECA5D4}" srcOrd="0" destOrd="0" presId="urn:microsoft.com/office/officeart/2008/layout/AlternatingHexagons"/>
    <dgm:cxn modelId="{42636622-96AA-4233-B0CC-95F919276786}" type="presOf" srcId="{F89FE0C9-A626-46DF-9329-A9E7421326ED}" destId="{3D5788D8-6098-46E9-93CE-994C1DD15F85}" srcOrd="0" destOrd="0" presId="urn:microsoft.com/office/officeart/2008/layout/AlternatingHexagons"/>
    <dgm:cxn modelId="{D6213926-6CE0-44F5-BB8A-F4D81041271B}" type="presOf" srcId="{818EF73B-7A56-4507-A197-6622EF31E6DA}" destId="{D2A41C57-E5EC-48A8-A3E5-3BB9F4ECAFFA}" srcOrd="0" destOrd="0" presId="urn:microsoft.com/office/officeart/2008/layout/AlternatingHexagons"/>
    <dgm:cxn modelId="{D8B96727-1BA7-49AD-B73A-2E31D7A7BE80}" type="presOf" srcId="{99E2B1F1-FBF0-4B7E-9D3E-8675402636D1}" destId="{B1D6EA55-5C17-41AD-BE8C-7188A056D51C}" srcOrd="0" destOrd="0" presId="urn:microsoft.com/office/officeart/2008/layout/AlternatingHexagons"/>
    <dgm:cxn modelId="{0F5A8830-5621-4322-80BE-2DE549FD3725}" type="presOf" srcId="{A98B790A-FBDB-4904-8A23-5D77C419D99C}" destId="{74A1E3D7-6DEE-437D-AAFD-52A0A5736CCC}" srcOrd="0" destOrd="0" presId="urn:microsoft.com/office/officeart/2008/layout/AlternatingHexagons"/>
    <dgm:cxn modelId="{46A33365-2456-4812-A609-93CDE3C86BCD}" srcId="{99E2B1F1-FBF0-4B7E-9D3E-8675402636D1}" destId="{E7A0F104-8CCF-4967-8E5A-A1CCC98CACA4}" srcOrd="0" destOrd="0" parTransId="{4E650D90-F819-43D8-BC04-678C5651D31E}" sibTransId="{A98B790A-FBDB-4904-8A23-5D77C419D99C}"/>
    <dgm:cxn modelId="{40DF8D4D-6F46-4164-B4BC-B165B9CD5A6F}" srcId="{818EF73B-7A56-4507-A197-6622EF31E6DA}" destId="{E4F4AF52-83D4-4CB7-9879-2FDA18F1F7C8}" srcOrd="0" destOrd="0" parTransId="{09484DDD-B3F4-4682-9778-924B5D453294}" sibTransId="{F39A8D2C-E7AA-44DA-B402-BFD58C7D0F2C}"/>
    <dgm:cxn modelId="{64472D83-094F-41A3-8CD4-738E7602823E}" srcId="{99E2B1F1-FBF0-4B7E-9D3E-8675402636D1}" destId="{9D956EDD-D769-42F7-A4C8-A0B8606DCA3B}" srcOrd="1" destOrd="0" parTransId="{90447185-CA57-4C31-A669-F3521FD3B93E}" sibTransId="{FE2419CE-CE4F-42A7-9971-DB6AF057A9C5}"/>
    <dgm:cxn modelId="{A62C2C9A-EF0D-4E5F-80C3-1EDC83E1222A}" srcId="{E7A0F104-8CCF-4967-8E5A-A1CCC98CACA4}" destId="{05F45ABF-6372-43AA-A96F-DDBA21FFB03C}" srcOrd="0" destOrd="0" parTransId="{CDB2F22F-6353-48D0-AB38-A7FE7BC438DE}" sibTransId="{4BA09AF1-A249-4FA3-B3F3-4452C76583A9}"/>
    <dgm:cxn modelId="{FC9E42B7-0D38-4BA5-98F2-CB95C43A2755}" type="presOf" srcId="{05F45ABF-6372-43AA-A96F-DDBA21FFB03C}" destId="{FFAA506C-B36A-4670-808D-C47A595E759D}" srcOrd="0" destOrd="0" presId="urn:microsoft.com/office/officeart/2008/layout/AlternatingHexagons"/>
    <dgm:cxn modelId="{0B7337C1-20DC-452B-89B9-D9A5229889AC}" type="presOf" srcId="{E4F4AF52-83D4-4CB7-9879-2FDA18F1F7C8}" destId="{4007CF5D-843B-4953-BC6E-58C13CE6B2C8}" srcOrd="0" destOrd="0" presId="urn:microsoft.com/office/officeart/2008/layout/AlternatingHexagons"/>
    <dgm:cxn modelId="{6540F9CE-EAC2-4C8F-91C3-FB18303FA2E9}" type="presOf" srcId="{FE2419CE-CE4F-42A7-9971-DB6AF057A9C5}" destId="{51ACF50A-EB94-4571-8286-E80F910527CC}" srcOrd="0" destOrd="0" presId="urn:microsoft.com/office/officeart/2008/layout/AlternatingHexagons"/>
    <dgm:cxn modelId="{B7F95BD3-452C-4456-A87E-70463328AE99}" srcId="{99E2B1F1-FBF0-4B7E-9D3E-8675402636D1}" destId="{818EF73B-7A56-4507-A197-6622EF31E6DA}" srcOrd="2" destOrd="0" parTransId="{36F6BFEC-6B49-48D9-8BA7-86711AD57280}" sibTransId="{BE4EC532-FBFA-4E2A-B929-90790A2F7BA0}"/>
    <dgm:cxn modelId="{E4507AE6-A289-4E3C-8403-0ED1C7072356}" type="presOf" srcId="{BE4EC532-FBFA-4E2A-B929-90790A2F7BA0}" destId="{7337BFF9-6AA6-4627-856A-30012A176EFA}" srcOrd="0" destOrd="0" presId="urn:microsoft.com/office/officeart/2008/layout/AlternatingHexagons"/>
    <dgm:cxn modelId="{39C9C6E8-07FB-46DB-BD8B-F778D5A3A21C}" type="presOf" srcId="{9D956EDD-D769-42F7-A4C8-A0B8606DCA3B}" destId="{BA7E42E3-6601-441B-9EE7-37825C74262E}" srcOrd="0" destOrd="0" presId="urn:microsoft.com/office/officeart/2008/layout/AlternatingHexagons"/>
    <dgm:cxn modelId="{3742E983-2679-495E-AE93-614EA118BDBB}" type="presParOf" srcId="{B1D6EA55-5C17-41AD-BE8C-7188A056D51C}" destId="{7B4B4FED-6FB9-492E-B503-12B9393A9FA3}" srcOrd="0" destOrd="0" presId="urn:microsoft.com/office/officeart/2008/layout/AlternatingHexagons"/>
    <dgm:cxn modelId="{1771917C-63A5-4076-A3A7-15CC46BBC5DA}" type="presParOf" srcId="{7B4B4FED-6FB9-492E-B503-12B9393A9FA3}" destId="{FF6897CE-8087-49D1-B311-8C57E4ECA5D4}" srcOrd="0" destOrd="0" presId="urn:microsoft.com/office/officeart/2008/layout/AlternatingHexagons"/>
    <dgm:cxn modelId="{6B5266CF-CFA8-4163-A4BE-089D2EED16A4}" type="presParOf" srcId="{7B4B4FED-6FB9-492E-B503-12B9393A9FA3}" destId="{FFAA506C-B36A-4670-808D-C47A595E759D}" srcOrd="1" destOrd="0" presId="urn:microsoft.com/office/officeart/2008/layout/AlternatingHexagons"/>
    <dgm:cxn modelId="{69B1DA44-3588-469C-8816-D96162F94435}" type="presParOf" srcId="{7B4B4FED-6FB9-492E-B503-12B9393A9FA3}" destId="{7EA055B3-0CD7-4148-BE67-63C98472B261}" srcOrd="2" destOrd="0" presId="urn:microsoft.com/office/officeart/2008/layout/AlternatingHexagons"/>
    <dgm:cxn modelId="{DAA059B5-78A9-4AA3-894B-D342FE0B40CA}" type="presParOf" srcId="{7B4B4FED-6FB9-492E-B503-12B9393A9FA3}" destId="{689F9CD4-9364-45B6-94B6-290BDA50E410}" srcOrd="3" destOrd="0" presId="urn:microsoft.com/office/officeart/2008/layout/AlternatingHexagons"/>
    <dgm:cxn modelId="{B526A94C-5E8A-4E01-B82B-43A07BE7E8FF}" type="presParOf" srcId="{7B4B4FED-6FB9-492E-B503-12B9393A9FA3}" destId="{74A1E3D7-6DEE-437D-AAFD-52A0A5736CCC}" srcOrd="4" destOrd="0" presId="urn:microsoft.com/office/officeart/2008/layout/AlternatingHexagons"/>
    <dgm:cxn modelId="{AD160841-CAE1-4166-8545-6BC9FC96CE96}" type="presParOf" srcId="{B1D6EA55-5C17-41AD-BE8C-7188A056D51C}" destId="{51973FF5-A3C6-44B9-89F4-5F8A04647971}" srcOrd="1" destOrd="0" presId="urn:microsoft.com/office/officeart/2008/layout/AlternatingHexagons"/>
    <dgm:cxn modelId="{C4AC515F-214D-4A87-8B1A-6A2521B87A08}" type="presParOf" srcId="{B1D6EA55-5C17-41AD-BE8C-7188A056D51C}" destId="{A7BF1C41-644C-4363-B041-77F03354DD3A}" srcOrd="2" destOrd="0" presId="urn:microsoft.com/office/officeart/2008/layout/AlternatingHexagons"/>
    <dgm:cxn modelId="{7E44125A-4A48-4B25-8C4C-B338820DA4DE}" type="presParOf" srcId="{A7BF1C41-644C-4363-B041-77F03354DD3A}" destId="{BA7E42E3-6601-441B-9EE7-37825C74262E}" srcOrd="0" destOrd="0" presId="urn:microsoft.com/office/officeart/2008/layout/AlternatingHexagons"/>
    <dgm:cxn modelId="{DD3237B3-7336-423C-A233-489ED81877B3}" type="presParOf" srcId="{A7BF1C41-644C-4363-B041-77F03354DD3A}" destId="{3D5788D8-6098-46E9-93CE-994C1DD15F85}" srcOrd="1" destOrd="0" presId="urn:microsoft.com/office/officeart/2008/layout/AlternatingHexagons"/>
    <dgm:cxn modelId="{4C22836B-6FDC-4D88-B29B-D0B464FEABB8}" type="presParOf" srcId="{A7BF1C41-644C-4363-B041-77F03354DD3A}" destId="{4BE4D108-FA5F-4585-966B-E3E69ECF3910}" srcOrd="2" destOrd="0" presId="urn:microsoft.com/office/officeart/2008/layout/AlternatingHexagons"/>
    <dgm:cxn modelId="{FF2E04E7-C27D-47F7-A3B7-A73245CDD4C4}" type="presParOf" srcId="{A7BF1C41-644C-4363-B041-77F03354DD3A}" destId="{62DB2C97-B2C8-4AE3-A9EA-73F131C1DFAB}" srcOrd="3" destOrd="0" presId="urn:microsoft.com/office/officeart/2008/layout/AlternatingHexagons"/>
    <dgm:cxn modelId="{6C1D2A2F-A7AA-434A-B1FA-C13583124500}" type="presParOf" srcId="{A7BF1C41-644C-4363-B041-77F03354DD3A}" destId="{51ACF50A-EB94-4571-8286-E80F910527CC}" srcOrd="4" destOrd="0" presId="urn:microsoft.com/office/officeart/2008/layout/AlternatingHexagons"/>
    <dgm:cxn modelId="{557267C8-5069-4538-AF9A-96585EF9781A}" type="presParOf" srcId="{B1D6EA55-5C17-41AD-BE8C-7188A056D51C}" destId="{141DDA52-47A7-49D1-BEB3-5A40FC5BC9BA}" srcOrd="3" destOrd="0" presId="urn:microsoft.com/office/officeart/2008/layout/AlternatingHexagons"/>
    <dgm:cxn modelId="{2D843E71-CF28-46EF-9703-02A2A5C97E8B}" type="presParOf" srcId="{B1D6EA55-5C17-41AD-BE8C-7188A056D51C}" destId="{56BBD810-8B69-49E6-9A70-42E82E35660E}" srcOrd="4" destOrd="0" presId="urn:microsoft.com/office/officeart/2008/layout/AlternatingHexagons"/>
    <dgm:cxn modelId="{8C1049A8-71A3-46BC-9C7E-51D9BE2F0D1D}" type="presParOf" srcId="{56BBD810-8B69-49E6-9A70-42E82E35660E}" destId="{D2A41C57-E5EC-48A8-A3E5-3BB9F4ECAFFA}" srcOrd="0" destOrd="0" presId="urn:microsoft.com/office/officeart/2008/layout/AlternatingHexagons"/>
    <dgm:cxn modelId="{9A476C85-33F8-4D06-9839-BE34D1E2FFFF}" type="presParOf" srcId="{56BBD810-8B69-49E6-9A70-42E82E35660E}" destId="{4007CF5D-843B-4953-BC6E-58C13CE6B2C8}" srcOrd="1" destOrd="0" presId="urn:microsoft.com/office/officeart/2008/layout/AlternatingHexagons"/>
    <dgm:cxn modelId="{DCA975AE-EE0B-43EF-88FE-A310364F20BC}" type="presParOf" srcId="{56BBD810-8B69-49E6-9A70-42E82E35660E}" destId="{41E82D8D-E186-4786-B4DF-9879FA36EBFF}" srcOrd="2" destOrd="0" presId="urn:microsoft.com/office/officeart/2008/layout/AlternatingHexagons"/>
    <dgm:cxn modelId="{63D1A26E-87A1-4AA9-9A2C-7FF12F5A30B6}" type="presParOf" srcId="{56BBD810-8B69-49E6-9A70-42E82E35660E}" destId="{DFD5138E-611A-4097-962C-9DEAD3F22A44}" srcOrd="3" destOrd="0" presId="urn:microsoft.com/office/officeart/2008/layout/AlternatingHexagons"/>
    <dgm:cxn modelId="{C22D2590-6CE6-4618-B4ED-CA7102AC1669}" type="presParOf" srcId="{56BBD810-8B69-49E6-9A70-42E82E35660E}" destId="{7337BFF9-6AA6-4627-856A-30012A176EF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8DB9D-EA5B-4990-A69B-124A5261AC04}">
      <dsp:nvSpPr>
        <dsp:cNvPr id="0" name=""/>
        <dsp:cNvSpPr/>
      </dsp:nvSpPr>
      <dsp:spPr>
        <a:xfrm>
          <a:off x="1192163" y="0"/>
          <a:ext cx="1192163" cy="942051"/>
        </a:xfrm>
        <a:prstGeom prst="trapezoid">
          <a:avLst>
            <a:gd name="adj" fmla="val 63275"/>
          </a:avLst>
        </a:prstGeom>
        <a:solidFill>
          <a:srgbClr val="002F8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Results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1192163" y="0"/>
        <a:ext cx="1192163" cy="942051"/>
      </dsp:txXfrm>
    </dsp:sp>
    <dsp:sp modelId="{F32D02DC-8347-4563-8F6C-180C71CA73A6}">
      <dsp:nvSpPr>
        <dsp:cNvPr id="0" name=""/>
        <dsp:cNvSpPr/>
      </dsp:nvSpPr>
      <dsp:spPr>
        <a:xfrm>
          <a:off x="596081" y="942051"/>
          <a:ext cx="2384326" cy="942051"/>
        </a:xfrm>
        <a:prstGeom prst="trapezoid">
          <a:avLst>
            <a:gd name="adj" fmla="val 63275"/>
          </a:avLst>
        </a:prstGeom>
        <a:solidFill>
          <a:srgbClr val="8C233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</a:rPr>
            <a:t>Results</a:t>
          </a:r>
          <a:endParaRPr lang="en-US" sz="4000" kern="1200" dirty="0">
            <a:solidFill>
              <a:schemeClr val="bg1"/>
            </a:solidFill>
          </a:endParaRPr>
        </a:p>
      </dsp:txBody>
      <dsp:txXfrm>
        <a:off x="1013338" y="942051"/>
        <a:ext cx="1549812" cy="942051"/>
      </dsp:txXfrm>
    </dsp:sp>
    <dsp:sp modelId="{E4589074-CA0B-4496-B222-454C48663094}">
      <dsp:nvSpPr>
        <dsp:cNvPr id="0" name=""/>
        <dsp:cNvSpPr/>
      </dsp:nvSpPr>
      <dsp:spPr>
        <a:xfrm>
          <a:off x="0" y="1884103"/>
          <a:ext cx="3576490" cy="942051"/>
        </a:xfrm>
        <a:prstGeom prst="trapezoid">
          <a:avLst>
            <a:gd name="adj" fmla="val 63275"/>
          </a:avLst>
        </a:prstGeom>
        <a:solidFill>
          <a:srgbClr val="C6A4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</a:rPr>
            <a:t>Results</a:t>
          </a:r>
          <a:endParaRPr lang="en-US" sz="4000" kern="1200" dirty="0">
            <a:solidFill>
              <a:schemeClr val="bg1"/>
            </a:solidFill>
          </a:endParaRPr>
        </a:p>
      </dsp:txBody>
      <dsp:txXfrm>
        <a:off x="625885" y="1884103"/>
        <a:ext cx="2324718" cy="942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897CE-8087-49D1-B311-8C57E4ECA5D4}">
      <dsp:nvSpPr>
        <dsp:cNvPr id="0" name=""/>
        <dsp:cNvSpPr/>
      </dsp:nvSpPr>
      <dsp:spPr>
        <a:xfrm rot="5400000">
          <a:off x="1401877" y="60628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1586335" y="144163"/>
        <a:ext cx="550733" cy="633026"/>
      </dsp:txXfrm>
    </dsp:sp>
    <dsp:sp modelId="{FFAA506C-B36A-4670-808D-C47A595E759D}">
      <dsp:nvSpPr>
        <dsp:cNvPr id="0" name=""/>
        <dsp:cNvSpPr/>
      </dsp:nvSpPr>
      <dsp:spPr>
        <a:xfrm>
          <a:off x="2286029" y="184781"/>
          <a:ext cx="1026329" cy="5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2286029" y="184781"/>
        <a:ext cx="1026329" cy="551790"/>
      </dsp:txXfrm>
    </dsp:sp>
    <dsp:sp modelId="{74A1E3D7-6DEE-437D-AAFD-52A0A5736CCC}">
      <dsp:nvSpPr>
        <dsp:cNvPr id="0" name=""/>
        <dsp:cNvSpPr/>
      </dsp:nvSpPr>
      <dsp:spPr>
        <a:xfrm rot="5400000">
          <a:off x="537774" y="60628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722232" y="144163"/>
        <a:ext cx="550733" cy="633026"/>
      </dsp:txXfrm>
    </dsp:sp>
    <dsp:sp modelId="{BA7E42E3-6601-441B-9EE7-37825C74262E}">
      <dsp:nvSpPr>
        <dsp:cNvPr id="0" name=""/>
        <dsp:cNvSpPr/>
      </dsp:nvSpPr>
      <dsp:spPr>
        <a:xfrm rot="5400000">
          <a:off x="968170" y="841228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1152628" y="924763"/>
        <a:ext cx="550733" cy="633026"/>
      </dsp:txXfrm>
    </dsp:sp>
    <dsp:sp modelId="{3D5788D8-6098-46E9-93CE-994C1DD15F85}">
      <dsp:nvSpPr>
        <dsp:cNvPr id="0" name=""/>
        <dsp:cNvSpPr/>
      </dsp:nvSpPr>
      <dsp:spPr>
        <a:xfrm>
          <a:off x="1618" y="965380"/>
          <a:ext cx="993222" cy="5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1618" y="965380"/>
        <a:ext cx="993222" cy="551790"/>
      </dsp:txXfrm>
    </dsp:sp>
    <dsp:sp modelId="{51ACF50A-EB94-4571-8286-E80F910527CC}">
      <dsp:nvSpPr>
        <dsp:cNvPr id="0" name=""/>
        <dsp:cNvSpPr/>
      </dsp:nvSpPr>
      <dsp:spPr>
        <a:xfrm rot="5400000">
          <a:off x="1832274" y="841228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016732" y="924763"/>
        <a:ext cx="550733" cy="633026"/>
      </dsp:txXfrm>
    </dsp:sp>
    <dsp:sp modelId="{D2A41C57-E5EC-48A8-A3E5-3BB9F4ECAFFA}">
      <dsp:nvSpPr>
        <dsp:cNvPr id="0" name=""/>
        <dsp:cNvSpPr/>
      </dsp:nvSpPr>
      <dsp:spPr>
        <a:xfrm rot="5400000">
          <a:off x="1401877" y="1621827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1586335" y="1705362"/>
        <a:ext cx="550733" cy="633026"/>
      </dsp:txXfrm>
    </dsp:sp>
    <dsp:sp modelId="{4007CF5D-843B-4953-BC6E-58C13CE6B2C8}">
      <dsp:nvSpPr>
        <dsp:cNvPr id="0" name=""/>
        <dsp:cNvSpPr/>
      </dsp:nvSpPr>
      <dsp:spPr>
        <a:xfrm>
          <a:off x="2286029" y="1745980"/>
          <a:ext cx="1026329" cy="5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2286029" y="1745980"/>
        <a:ext cx="1026329" cy="551790"/>
      </dsp:txXfrm>
    </dsp:sp>
    <dsp:sp modelId="{7337BFF9-6AA6-4627-856A-30012A176EFA}">
      <dsp:nvSpPr>
        <dsp:cNvPr id="0" name=""/>
        <dsp:cNvSpPr/>
      </dsp:nvSpPr>
      <dsp:spPr>
        <a:xfrm rot="5400000">
          <a:off x="537774" y="1621827"/>
          <a:ext cx="919650" cy="800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722232" y="1705362"/>
        <a:ext cx="550733" cy="633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E06E8-E3EB-3A43-BCB6-51546106074E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BF1FA-8E36-6346-9913-A15D9223F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1pPr>
    <a:lvl2pPr marL="1382573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2pPr>
    <a:lvl3pPr marL="2765145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3pPr>
    <a:lvl4pPr marL="4147719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4pPr>
    <a:lvl5pPr marL="5530291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5pPr>
    <a:lvl6pPr marL="6912864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6pPr>
    <a:lvl7pPr marL="8295437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7pPr>
    <a:lvl8pPr marL="9678009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8pPr>
    <a:lvl9pPr marL="11060583" algn="l" defTabSz="2765145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3501669"/>
            <a:ext cx="25727184" cy="7449091"/>
          </a:xfrm>
        </p:spPr>
        <p:txBody>
          <a:bodyPr anchor="b"/>
          <a:lstStyle>
            <a:lvl1pPr algn="ctr">
              <a:defRPr sz="187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11238025"/>
            <a:ext cx="22700456" cy="5165824"/>
          </a:xfrm>
        </p:spPr>
        <p:txBody>
          <a:bodyPr/>
          <a:lstStyle>
            <a:lvl1pPr marL="0" indent="0" algn="ctr">
              <a:buNone/>
              <a:defRPr sz="7488"/>
            </a:lvl1pPr>
            <a:lvl2pPr marL="1426418" indent="0" algn="ctr">
              <a:buNone/>
              <a:defRPr sz="6240"/>
            </a:lvl2pPr>
            <a:lvl3pPr marL="2852837" indent="0" algn="ctr">
              <a:buNone/>
              <a:defRPr sz="5616"/>
            </a:lvl3pPr>
            <a:lvl4pPr marL="4279255" indent="0" algn="ctr">
              <a:buNone/>
              <a:defRPr sz="4992"/>
            </a:lvl4pPr>
            <a:lvl5pPr marL="5705673" indent="0" algn="ctr">
              <a:buNone/>
              <a:defRPr sz="4992"/>
            </a:lvl5pPr>
            <a:lvl6pPr marL="7132091" indent="0" algn="ctr">
              <a:buNone/>
              <a:defRPr sz="4992"/>
            </a:lvl6pPr>
            <a:lvl7pPr marL="8558510" indent="0" algn="ctr">
              <a:buNone/>
              <a:defRPr sz="4992"/>
            </a:lvl7pPr>
            <a:lvl8pPr marL="9984928" indent="0" algn="ctr">
              <a:buNone/>
              <a:defRPr sz="4992"/>
            </a:lvl8pPr>
            <a:lvl9pPr marL="11411346" indent="0" algn="ctr">
              <a:buNone/>
              <a:defRPr sz="49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73F28-EE47-BB44-AFB0-406C3FBB7849}" type="datetime1">
              <a:rPr lang="en-CA" smtClean="0"/>
              <a:t>2026-05-10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70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A38FB-37D3-FF40-AB0B-A335087554EE}" type="datetime1">
              <a:rPr lang="en-CA" smtClean="0"/>
              <a:t>2026-05-10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0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5334229"/>
            <a:ext cx="26105525" cy="8900275"/>
          </a:xfrm>
        </p:spPr>
        <p:txBody>
          <a:bodyPr anchor="b"/>
          <a:lstStyle>
            <a:lvl1pPr>
              <a:defRPr sz="187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14318704"/>
            <a:ext cx="26105525" cy="4680445"/>
          </a:xfrm>
        </p:spPr>
        <p:txBody>
          <a:bodyPr/>
          <a:lstStyle>
            <a:lvl1pPr marL="0" indent="0">
              <a:buNone/>
              <a:defRPr sz="7488">
                <a:solidFill>
                  <a:schemeClr val="tx1"/>
                </a:solidFill>
              </a:defRPr>
            </a:lvl1pPr>
            <a:lvl2pPr marL="1426418" indent="0">
              <a:buNone/>
              <a:defRPr sz="6240">
                <a:solidFill>
                  <a:schemeClr val="tx1">
                    <a:tint val="75000"/>
                  </a:schemeClr>
                </a:solidFill>
              </a:defRPr>
            </a:lvl2pPr>
            <a:lvl3pPr marL="2852837" indent="0">
              <a:buNone/>
              <a:defRPr sz="5616">
                <a:solidFill>
                  <a:schemeClr val="tx1">
                    <a:tint val="75000"/>
                  </a:schemeClr>
                </a:solidFill>
              </a:defRPr>
            </a:lvl3pPr>
            <a:lvl4pPr marL="4279255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4pPr>
            <a:lvl5pPr marL="5705673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5pPr>
            <a:lvl6pPr marL="7132091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6pPr>
            <a:lvl7pPr marL="8558510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7pPr>
            <a:lvl8pPr marL="9984928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8pPr>
            <a:lvl9pPr marL="11411346" indent="0">
              <a:buNone/>
              <a:defRPr sz="4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1242-D17C-BF47-86AF-7F35F0800148}" type="datetime1">
              <a:rPr lang="en-CA" smtClean="0"/>
              <a:t>2026-05-10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0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5695781"/>
            <a:ext cx="12863592" cy="13575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5695781"/>
            <a:ext cx="12863592" cy="13575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5A93-0539-4148-831C-713179E37396}" type="datetime1">
              <a:rPr lang="en-CA" smtClean="0"/>
              <a:t>2026-05-10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7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1139161"/>
            <a:ext cx="26105525" cy="41356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5245073"/>
            <a:ext cx="12804474" cy="2570529"/>
          </a:xfrm>
        </p:spPr>
        <p:txBody>
          <a:bodyPr anchor="b"/>
          <a:lstStyle>
            <a:lvl1pPr marL="0" indent="0">
              <a:buNone/>
              <a:defRPr sz="7488" b="1"/>
            </a:lvl1pPr>
            <a:lvl2pPr marL="1426418" indent="0">
              <a:buNone/>
              <a:defRPr sz="6240" b="1"/>
            </a:lvl2pPr>
            <a:lvl3pPr marL="2852837" indent="0">
              <a:buNone/>
              <a:defRPr sz="5616" b="1"/>
            </a:lvl3pPr>
            <a:lvl4pPr marL="4279255" indent="0">
              <a:buNone/>
              <a:defRPr sz="4992" b="1"/>
            </a:lvl4pPr>
            <a:lvl5pPr marL="5705673" indent="0">
              <a:buNone/>
              <a:defRPr sz="4992" b="1"/>
            </a:lvl5pPr>
            <a:lvl6pPr marL="7132091" indent="0">
              <a:buNone/>
              <a:defRPr sz="4992" b="1"/>
            </a:lvl6pPr>
            <a:lvl7pPr marL="8558510" indent="0">
              <a:buNone/>
              <a:defRPr sz="4992" b="1"/>
            </a:lvl7pPr>
            <a:lvl8pPr marL="9984928" indent="0">
              <a:buNone/>
              <a:defRPr sz="4992" b="1"/>
            </a:lvl8pPr>
            <a:lvl9pPr marL="11411346" indent="0">
              <a:buNone/>
              <a:defRPr sz="49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7815602"/>
            <a:ext cx="12804474" cy="114955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5245073"/>
            <a:ext cx="12867534" cy="2570529"/>
          </a:xfrm>
        </p:spPr>
        <p:txBody>
          <a:bodyPr anchor="b"/>
          <a:lstStyle>
            <a:lvl1pPr marL="0" indent="0">
              <a:buNone/>
              <a:defRPr sz="7488" b="1"/>
            </a:lvl1pPr>
            <a:lvl2pPr marL="1426418" indent="0">
              <a:buNone/>
              <a:defRPr sz="6240" b="1"/>
            </a:lvl2pPr>
            <a:lvl3pPr marL="2852837" indent="0">
              <a:buNone/>
              <a:defRPr sz="5616" b="1"/>
            </a:lvl3pPr>
            <a:lvl4pPr marL="4279255" indent="0">
              <a:buNone/>
              <a:defRPr sz="4992" b="1"/>
            </a:lvl4pPr>
            <a:lvl5pPr marL="5705673" indent="0">
              <a:buNone/>
              <a:defRPr sz="4992" b="1"/>
            </a:lvl5pPr>
            <a:lvl6pPr marL="7132091" indent="0">
              <a:buNone/>
              <a:defRPr sz="4992" b="1"/>
            </a:lvl6pPr>
            <a:lvl7pPr marL="8558510" indent="0">
              <a:buNone/>
              <a:defRPr sz="4992" b="1"/>
            </a:lvl7pPr>
            <a:lvl8pPr marL="9984928" indent="0">
              <a:buNone/>
              <a:defRPr sz="4992" b="1"/>
            </a:lvl8pPr>
            <a:lvl9pPr marL="11411346" indent="0">
              <a:buNone/>
              <a:defRPr sz="49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7815602"/>
            <a:ext cx="12867534" cy="114955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2CBB-27DF-C44E-BAB8-DA21C9FD50FC}" type="datetime1">
              <a:rPr lang="en-CA" smtClean="0"/>
              <a:t>2026-05-10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53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67CC-DBFD-A145-82F7-64313BC84945}" type="datetime1">
              <a:rPr lang="en-CA" smtClean="0"/>
              <a:t>2026-05-10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7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DE65-23B1-3E4D-9679-90F5F5289CBC}" type="datetime1">
              <a:rPr lang="en-CA" smtClean="0"/>
              <a:t>2026-05-10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9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1426422"/>
            <a:ext cx="9761984" cy="4992476"/>
          </a:xfrm>
        </p:spPr>
        <p:txBody>
          <a:bodyPr anchor="b"/>
          <a:lstStyle>
            <a:lvl1pPr>
              <a:defRPr sz="99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3080679"/>
            <a:ext cx="15322808" cy="15205259"/>
          </a:xfrm>
        </p:spPr>
        <p:txBody>
          <a:bodyPr/>
          <a:lstStyle>
            <a:lvl1pPr>
              <a:defRPr sz="9984"/>
            </a:lvl1pPr>
            <a:lvl2pPr>
              <a:defRPr sz="8736"/>
            </a:lvl2pPr>
            <a:lvl3pPr>
              <a:defRPr sz="7488"/>
            </a:lvl3pPr>
            <a:lvl4pPr>
              <a:defRPr sz="6240"/>
            </a:lvl4pPr>
            <a:lvl5pPr>
              <a:defRPr sz="6240"/>
            </a:lvl5pPr>
            <a:lvl6pPr>
              <a:defRPr sz="6240"/>
            </a:lvl6pPr>
            <a:lvl7pPr>
              <a:defRPr sz="6240"/>
            </a:lvl7pPr>
            <a:lvl8pPr>
              <a:defRPr sz="6240"/>
            </a:lvl8pPr>
            <a:lvl9pPr>
              <a:defRPr sz="62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6418897"/>
            <a:ext cx="9761984" cy="11891802"/>
          </a:xfrm>
        </p:spPr>
        <p:txBody>
          <a:bodyPr/>
          <a:lstStyle>
            <a:lvl1pPr marL="0" indent="0">
              <a:buNone/>
              <a:defRPr sz="4992"/>
            </a:lvl1pPr>
            <a:lvl2pPr marL="1426418" indent="0">
              <a:buNone/>
              <a:defRPr sz="4368"/>
            </a:lvl2pPr>
            <a:lvl3pPr marL="2852837" indent="0">
              <a:buNone/>
              <a:defRPr sz="3744"/>
            </a:lvl3pPr>
            <a:lvl4pPr marL="4279255" indent="0">
              <a:buNone/>
              <a:defRPr sz="3120"/>
            </a:lvl4pPr>
            <a:lvl5pPr marL="5705673" indent="0">
              <a:buNone/>
              <a:defRPr sz="3120"/>
            </a:lvl5pPr>
            <a:lvl6pPr marL="7132091" indent="0">
              <a:buNone/>
              <a:defRPr sz="3120"/>
            </a:lvl6pPr>
            <a:lvl7pPr marL="8558510" indent="0">
              <a:buNone/>
              <a:defRPr sz="3120"/>
            </a:lvl7pPr>
            <a:lvl8pPr marL="9984928" indent="0">
              <a:buNone/>
              <a:defRPr sz="3120"/>
            </a:lvl8pPr>
            <a:lvl9pPr marL="11411346" indent="0">
              <a:buNone/>
              <a:defRPr sz="31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3013E-F454-7C42-BEDB-50EAD893D8E7}" type="datetime1">
              <a:rPr lang="en-CA" smtClean="0"/>
              <a:t>2026-05-10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57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1426422"/>
            <a:ext cx="9761984" cy="4992476"/>
          </a:xfrm>
        </p:spPr>
        <p:txBody>
          <a:bodyPr anchor="b"/>
          <a:lstStyle>
            <a:lvl1pPr>
              <a:defRPr sz="99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3080679"/>
            <a:ext cx="15322808" cy="15205259"/>
          </a:xfrm>
        </p:spPr>
        <p:txBody>
          <a:bodyPr anchor="t"/>
          <a:lstStyle>
            <a:lvl1pPr marL="0" indent="0">
              <a:buNone/>
              <a:defRPr sz="9984"/>
            </a:lvl1pPr>
            <a:lvl2pPr marL="1426418" indent="0">
              <a:buNone/>
              <a:defRPr sz="8736"/>
            </a:lvl2pPr>
            <a:lvl3pPr marL="2852837" indent="0">
              <a:buNone/>
              <a:defRPr sz="7488"/>
            </a:lvl3pPr>
            <a:lvl4pPr marL="4279255" indent="0">
              <a:buNone/>
              <a:defRPr sz="6240"/>
            </a:lvl4pPr>
            <a:lvl5pPr marL="5705673" indent="0">
              <a:buNone/>
              <a:defRPr sz="6240"/>
            </a:lvl5pPr>
            <a:lvl6pPr marL="7132091" indent="0">
              <a:buNone/>
              <a:defRPr sz="6240"/>
            </a:lvl6pPr>
            <a:lvl7pPr marL="8558510" indent="0">
              <a:buNone/>
              <a:defRPr sz="6240"/>
            </a:lvl7pPr>
            <a:lvl8pPr marL="9984928" indent="0">
              <a:buNone/>
              <a:defRPr sz="6240"/>
            </a:lvl8pPr>
            <a:lvl9pPr marL="11411346" indent="0">
              <a:buNone/>
              <a:defRPr sz="62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6418897"/>
            <a:ext cx="9761984" cy="11891802"/>
          </a:xfrm>
        </p:spPr>
        <p:txBody>
          <a:bodyPr/>
          <a:lstStyle>
            <a:lvl1pPr marL="0" indent="0">
              <a:buNone/>
              <a:defRPr sz="4992"/>
            </a:lvl1pPr>
            <a:lvl2pPr marL="1426418" indent="0">
              <a:buNone/>
              <a:defRPr sz="4368"/>
            </a:lvl2pPr>
            <a:lvl3pPr marL="2852837" indent="0">
              <a:buNone/>
              <a:defRPr sz="3744"/>
            </a:lvl3pPr>
            <a:lvl4pPr marL="4279255" indent="0">
              <a:buNone/>
              <a:defRPr sz="3120"/>
            </a:lvl4pPr>
            <a:lvl5pPr marL="5705673" indent="0">
              <a:buNone/>
              <a:defRPr sz="3120"/>
            </a:lvl5pPr>
            <a:lvl6pPr marL="7132091" indent="0">
              <a:buNone/>
              <a:defRPr sz="3120"/>
            </a:lvl6pPr>
            <a:lvl7pPr marL="8558510" indent="0">
              <a:buNone/>
              <a:defRPr sz="3120"/>
            </a:lvl7pPr>
            <a:lvl8pPr marL="9984928" indent="0">
              <a:buNone/>
              <a:defRPr sz="3120"/>
            </a:lvl8pPr>
            <a:lvl9pPr marL="11411346" indent="0">
              <a:buNone/>
              <a:defRPr sz="31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5C25B-FDAE-2443-9BD6-7C54D99BAAB2}" type="datetime1">
              <a:rPr lang="en-CA" smtClean="0"/>
              <a:t>2026-05-10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1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6FCA-E92E-204E-B8B1-26982A385180}" type="datetime1">
              <a:rPr lang="en-CA" smtClean="0"/>
              <a:t>2026-05-10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05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1139156"/>
            <a:ext cx="6526381" cy="181323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1139156"/>
            <a:ext cx="19200803" cy="181323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3FD0-E3D7-2A43-987C-6AC7C7A289BD}" type="datetime1">
              <a:rPr lang="en-CA" smtClean="0"/>
              <a:t>2026-05-10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9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1139161"/>
            <a:ext cx="26105525" cy="4135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5695781"/>
            <a:ext cx="26105525" cy="13575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19831228"/>
            <a:ext cx="6810137" cy="1139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99392-6E7A-174A-A054-F5862E2AE413}" type="datetime1">
              <a:rPr lang="en-CA" smtClean="0"/>
              <a:t>2026-05-10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19831228"/>
            <a:ext cx="10215205" cy="1139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19831228"/>
            <a:ext cx="6810137" cy="1139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C7B60-B883-C04C-9558-6530D3486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2852837" rtl="0" eaLnBrk="1" latinLnBrk="0" hangingPunct="1">
        <a:lnSpc>
          <a:spcPct val="90000"/>
        </a:lnSpc>
        <a:spcBef>
          <a:spcPct val="0"/>
        </a:spcBef>
        <a:buNone/>
        <a:defRPr sz="13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3209" indent="-713209" algn="l" defTabSz="2852837" rtl="0" eaLnBrk="1" latinLnBrk="0" hangingPunct="1">
        <a:lnSpc>
          <a:spcPct val="90000"/>
        </a:lnSpc>
        <a:spcBef>
          <a:spcPts val="3120"/>
        </a:spcBef>
        <a:buFont typeface="Arial" panose="020B0604020202020204" pitchFamily="34" charset="0"/>
        <a:buChar char="•"/>
        <a:defRPr sz="8736" kern="1200">
          <a:solidFill>
            <a:schemeClr val="tx1"/>
          </a:solidFill>
          <a:latin typeface="+mn-lt"/>
          <a:ea typeface="+mn-ea"/>
          <a:cs typeface="+mn-cs"/>
        </a:defRPr>
      </a:lvl1pPr>
      <a:lvl2pPr marL="2139627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7488" kern="1200">
          <a:solidFill>
            <a:schemeClr val="tx1"/>
          </a:solidFill>
          <a:latin typeface="+mn-lt"/>
          <a:ea typeface="+mn-ea"/>
          <a:cs typeface="+mn-cs"/>
        </a:defRPr>
      </a:lvl2pPr>
      <a:lvl3pPr marL="3566046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6240" kern="1200">
          <a:solidFill>
            <a:schemeClr val="tx1"/>
          </a:solidFill>
          <a:latin typeface="+mn-lt"/>
          <a:ea typeface="+mn-ea"/>
          <a:cs typeface="+mn-cs"/>
        </a:defRPr>
      </a:lvl3pPr>
      <a:lvl4pPr marL="4992464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4pPr>
      <a:lvl5pPr marL="6418882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5pPr>
      <a:lvl6pPr marL="7845301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6pPr>
      <a:lvl7pPr marL="9271719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7pPr>
      <a:lvl8pPr marL="10698137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8pPr>
      <a:lvl9pPr marL="12124555" indent="-713209" algn="l" defTabSz="2852837" rtl="0" eaLnBrk="1" latinLnBrk="0" hangingPunct="1">
        <a:lnSpc>
          <a:spcPct val="90000"/>
        </a:lnSpc>
        <a:spcBef>
          <a:spcPts val="156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1pPr>
      <a:lvl2pPr marL="1426418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2pPr>
      <a:lvl3pPr marL="2852837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3pPr>
      <a:lvl4pPr marL="4279255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4pPr>
      <a:lvl5pPr marL="5705673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5pPr>
      <a:lvl6pPr marL="7132091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6pPr>
      <a:lvl7pPr marL="8558510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7pPr>
      <a:lvl8pPr marL="9984928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8pPr>
      <a:lvl9pPr marL="11411346" algn="l" defTabSz="2852837" rtl="0" eaLnBrk="1" latinLnBrk="0" hangingPunct="1">
        <a:defRPr sz="56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Data" Target="../diagrams/data2.xml"/><Relationship Id="rId18" Type="http://schemas.openxmlformats.org/officeDocument/2006/relationships/image" Target="../media/image4.png"/><Relationship Id="rId3" Type="http://schemas.openxmlformats.org/officeDocument/2006/relationships/chart" Target="../charts/chart1.xml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3.png"/><Relationship Id="rId17" Type="http://schemas.microsoft.com/office/2007/relationships/diagramDrawing" Target="../diagrams/drawing2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microsoft.com/office/2014/relationships/chartEx" Target="../charts/chartEx1.xml"/><Relationship Id="rId5" Type="http://schemas.openxmlformats.org/officeDocument/2006/relationships/diagramData" Target="../diagrams/data1.xml"/><Relationship Id="rId15" Type="http://schemas.openxmlformats.org/officeDocument/2006/relationships/diagramQuickStyle" Target="../diagrams/quickStyle2.xml"/><Relationship Id="rId10" Type="http://schemas.openxmlformats.org/officeDocument/2006/relationships/chart" Target="../charts/chart2.xml"/><Relationship Id="rId4" Type="http://schemas.openxmlformats.org/officeDocument/2006/relationships/image" Target="../media/image2.png"/><Relationship Id="rId9" Type="http://schemas.microsoft.com/office/2007/relationships/diagramDrawing" Target="../diagrams/drawing1.xml"/><Relationship Id="rId1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15C40A1-2E5F-7670-1C8D-8AF3904CC683}"/>
              </a:ext>
            </a:extLst>
          </p:cNvPr>
          <p:cNvSpPr/>
          <p:nvPr/>
        </p:nvSpPr>
        <p:spPr>
          <a:xfrm>
            <a:off x="341542" y="324097"/>
            <a:ext cx="2276856" cy="22779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78AE5F-3DEC-F907-ACCC-3AA710568E43}"/>
              </a:ext>
            </a:extLst>
          </p:cNvPr>
          <p:cNvSpPr txBox="1"/>
          <p:nvPr/>
        </p:nvSpPr>
        <p:spPr>
          <a:xfrm>
            <a:off x="3054952" y="324097"/>
            <a:ext cx="24644408" cy="1346322"/>
          </a:xfrm>
          <a:prstGeom prst="rect">
            <a:avLst/>
          </a:prstGeom>
          <a:noFill/>
        </p:spPr>
        <p:txBody>
          <a:bodyPr wrap="square" lIns="72065" tIns="36032" rIns="72065" bIns="36032" rtlCol="0" anchor="t">
            <a:spAutoFit/>
          </a:bodyPr>
          <a:lstStyle/>
          <a:p>
            <a:pPr algn="ctr"/>
            <a:r>
              <a:rPr lang="en-US" sz="4138" b="1" dirty="0">
                <a:latin typeface="Arial" panose="020B0604020202020204" pitchFamily="34" charset="0"/>
                <a:cs typeface="Arial" panose="020B0604020202020204" pitchFamily="34" charset="0"/>
              </a:rPr>
              <a:t>P2.100: </a:t>
            </a:r>
            <a:r>
              <a:rPr lang="en-US" sz="4138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Insert Your Poster Title Here</a:t>
            </a:r>
            <a:endParaRPr lang="en-US" sz="4138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en-US" sz="4138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6E5A50-FB5F-C29A-4C4A-0A758B46E3A2}"/>
              </a:ext>
            </a:extLst>
          </p:cNvPr>
          <p:cNvSpPr/>
          <p:nvPr/>
        </p:nvSpPr>
        <p:spPr>
          <a:xfrm>
            <a:off x="341542" y="3223048"/>
            <a:ext cx="7199401" cy="868893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925AE-12EA-2EEB-B00C-FB78114F51B4}"/>
              </a:ext>
            </a:extLst>
          </p:cNvPr>
          <p:cNvSpPr txBox="1"/>
          <p:nvPr/>
        </p:nvSpPr>
        <p:spPr>
          <a:xfrm>
            <a:off x="554296" y="3370533"/>
            <a:ext cx="603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D14E40-B7E6-3388-BCC1-1DBF5AB64B5C}"/>
              </a:ext>
            </a:extLst>
          </p:cNvPr>
          <p:cNvSpPr/>
          <p:nvPr/>
        </p:nvSpPr>
        <p:spPr>
          <a:xfrm>
            <a:off x="341542" y="4210818"/>
            <a:ext cx="7229428" cy="5655127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CC228-D8A2-3CA3-3CAE-808D094A359A}"/>
              </a:ext>
            </a:extLst>
          </p:cNvPr>
          <p:cNvSpPr/>
          <p:nvPr/>
        </p:nvSpPr>
        <p:spPr>
          <a:xfrm>
            <a:off x="341542" y="10061889"/>
            <a:ext cx="7199401" cy="868893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4D56A8-1388-A76E-9D02-008B9511E318}"/>
              </a:ext>
            </a:extLst>
          </p:cNvPr>
          <p:cNvSpPr txBox="1"/>
          <p:nvPr/>
        </p:nvSpPr>
        <p:spPr>
          <a:xfrm>
            <a:off x="554296" y="10257509"/>
            <a:ext cx="6033916" cy="577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52" b="1" dirty="0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06F4E0-47D2-D33E-3729-8809DBF6111F}"/>
              </a:ext>
            </a:extLst>
          </p:cNvPr>
          <p:cNvSpPr/>
          <p:nvPr/>
        </p:nvSpPr>
        <p:spPr>
          <a:xfrm>
            <a:off x="341542" y="11074971"/>
            <a:ext cx="7247067" cy="9656437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E98B277-6A5E-B76B-A9B6-3ACC4D11B277}"/>
              </a:ext>
            </a:extLst>
          </p:cNvPr>
          <p:cNvSpPr/>
          <p:nvPr/>
        </p:nvSpPr>
        <p:spPr>
          <a:xfrm>
            <a:off x="7864389" y="3223048"/>
            <a:ext cx="7200820" cy="868893"/>
          </a:xfrm>
          <a:prstGeom prst="rect">
            <a:avLst/>
          </a:prstGeom>
          <a:solidFill>
            <a:srgbClr val="8C23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2EF742-EF26-E7B4-8FAB-5BDFCD8C8597}"/>
              </a:ext>
            </a:extLst>
          </p:cNvPr>
          <p:cNvSpPr txBox="1"/>
          <p:nvPr/>
        </p:nvSpPr>
        <p:spPr>
          <a:xfrm>
            <a:off x="8043807" y="3370533"/>
            <a:ext cx="6597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AND CONCLUSION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D192CB3-8BA1-E46B-EEDF-C2906726DCFE}"/>
              </a:ext>
            </a:extLst>
          </p:cNvPr>
          <p:cNvSpPr/>
          <p:nvPr/>
        </p:nvSpPr>
        <p:spPr>
          <a:xfrm>
            <a:off x="7855689" y="4210818"/>
            <a:ext cx="7200820" cy="8054542"/>
          </a:xfrm>
          <a:prstGeom prst="rect">
            <a:avLst/>
          </a:prstGeom>
          <a:solidFill>
            <a:srgbClr val="002F87">
              <a:alpha val="5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E3A996-89CD-643D-BF95-DF69913BD8B9}"/>
              </a:ext>
            </a:extLst>
          </p:cNvPr>
          <p:cNvSpPr txBox="1"/>
          <p:nvPr/>
        </p:nvSpPr>
        <p:spPr>
          <a:xfrm>
            <a:off x="8109947" y="4490583"/>
            <a:ext cx="667729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739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Actionable Take Away Message</a:t>
            </a:r>
          </a:p>
          <a:p>
            <a:pPr marL="394100" indent="-3941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Craft clear, actionable points for optimal attendee learning, ensuring enduring understanding.</a:t>
            </a:r>
          </a:p>
          <a:p>
            <a:pPr marL="394100" indent="-39410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solidFill>
                  <a:srgbClr val="2739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Direction for Research</a:t>
            </a:r>
          </a:p>
          <a:p>
            <a:pPr marL="394100" indent="-3941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this study advance the field, benefitting clinicians and patients? Illuminate the way forward, shaping the future of medical research for impactful outcomes.</a:t>
            </a: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054D32-0433-D0B8-1A8D-A3C0FEB83F43}"/>
              </a:ext>
            </a:extLst>
          </p:cNvPr>
          <p:cNvSpPr txBox="1"/>
          <p:nvPr/>
        </p:nvSpPr>
        <p:spPr>
          <a:xfrm>
            <a:off x="3261634" y="1669297"/>
            <a:ext cx="24431121" cy="945699"/>
          </a:xfrm>
          <a:prstGeom prst="rect">
            <a:avLst/>
          </a:prstGeom>
          <a:noFill/>
        </p:spPr>
        <p:txBody>
          <a:bodyPr wrap="square" lIns="72065" tIns="36032" rIns="72065" bIns="36032" rtlCol="0" anchor="t">
            <a:spAutoFit/>
          </a:bodyPr>
          <a:lstStyle/>
          <a:p>
            <a:r>
              <a:rPr lang="en-US" sz="1891" b="1" u="sng" dirty="0">
                <a:latin typeface="Arial" panose="020B0604020202020204" pitchFamily="34" charset="0"/>
                <a:cs typeface="Arial" panose="020B0604020202020204" pitchFamily="34" charset="0"/>
              </a:rPr>
              <a:t>Presenting Author</a:t>
            </a:r>
            <a:r>
              <a:rPr lang="en-US" sz="1891" b="1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, Author 2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Author 3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3, 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Author 4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4, 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Author 5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5, </a:t>
            </a:r>
            <a:r>
              <a:rPr lang="en-US" sz="1891" dirty="0">
                <a:latin typeface="Arial" panose="020B0604020202020204" pitchFamily="34" charset="0"/>
                <a:cs typeface="Arial" panose="020B0604020202020204" pitchFamily="34" charset="0"/>
              </a:rPr>
              <a:t>Author 6</a:t>
            </a:r>
            <a:r>
              <a:rPr lang="en-US" sz="1891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altLang="zh-CN" sz="1891" baseline="30000" dirty="0">
              <a:latin typeface="Arial" panose="020B0604020202020204" pitchFamily="34" charset="0"/>
              <a:ea typeface="等线"/>
              <a:cs typeface="Arial" panose="020B0604020202020204" pitchFamily="34" charset="0"/>
            </a:endParaRPr>
          </a:p>
          <a:p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1, </a:t>
            </a:r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2, </a:t>
            </a:r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3, </a:t>
            </a:r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4, </a:t>
            </a:r>
            <a:r>
              <a:rPr lang="en-US" sz="189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Affiliatin Author 5</a:t>
            </a:r>
          </a:p>
          <a:p>
            <a:r>
              <a:rPr lang="en-US" sz="1891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Correspondence:</a:t>
            </a:r>
            <a:r>
              <a:rPr lang="en-US" sz="1891" i="1" dirty="0">
                <a:latin typeface="Arial" panose="020B0604020202020204" pitchFamily="34" charset="0"/>
                <a:cs typeface="Arial" panose="020B0604020202020204" pitchFamily="34" charset="0"/>
              </a:rPr>
              <a:t> Insert email corresponding author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0575F9D-6C5F-F23D-985B-D17B4125C08D}"/>
              </a:ext>
            </a:extLst>
          </p:cNvPr>
          <p:cNvSpPr/>
          <p:nvPr/>
        </p:nvSpPr>
        <p:spPr>
          <a:xfrm>
            <a:off x="15332118" y="3223048"/>
            <a:ext cx="14793213" cy="868893"/>
          </a:xfrm>
          <a:prstGeom prst="rect">
            <a:avLst/>
          </a:prstGeom>
          <a:solidFill>
            <a:srgbClr val="8C23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541843-93CF-956B-4CF1-F92BC27BFD17}"/>
              </a:ext>
            </a:extLst>
          </p:cNvPr>
          <p:cNvSpPr txBox="1"/>
          <p:nvPr/>
        </p:nvSpPr>
        <p:spPr>
          <a:xfrm>
            <a:off x="15476367" y="3370532"/>
            <a:ext cx="9949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569BBFD-8CEF-98BA-E9F2-1DE6B7CD03BB}"/>
              </a:ext>
            </a:extLst>
          </p:cNvPr>
          <p:cNvSpPr/>
          <p:nvPr/>
        </p:nvSpPr>
        <p:spPr>
          <a:xfrm>
            <a:off x="15332118" y="4210818"/>
            <a:ext cx="14793213" cy="16520590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07A3665-8D9C-9806-7B68-AB3A1FDA99CE}"/>
              </a:ext>
            </a:extLst>
          </p:cNvPr>
          <p:cNvSpPr txBox="1"/>
          <p:nvPr/>
        </p:nvSpPr>
        <p:spPr>
          <a:xfrm>
            <a:off x="15476367" y="4490583"/>
            <a:ext cx="1452513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 the most </a:t>
            </a:r>
            <a:r>
              <a:rPr lang="en-US" sz="3200" b="1" u="sng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findings. Elevate your presentation with impactful visuals with captions explaining what it shows:</a:t>
            </a:r>
          </a:p>
          <a:p>
            <a:pPr algn="l"/>
            <a:endParaRPr lang="en-US" sz="3200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3300" indent="-3733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Craft compelling graphs </a:t>
            </a:r>
          </a:p>
          <a:p>
            <a:pPr marL="373300" indent="-3733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Illustrate key points with clear charts and insightful comparisons</a:t>
            </a:r>
          </a:p>
          <a:p>
            <a:pPr marL="373300" indent="-3733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use of images</a:t>
            </a:r>
          </a:p>
          <a:p>
            <a:pPr marL="373300" indent="-3733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 information effectively with tables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583F061-00E2-7592-B23A-E79D0BD1600D}"/>
              </a:ext>
            </a:extLst>
          </p:cNvPr>
          <p:cNvSpPr/>
          <p:nvPr/>
        </p:nvSpPr>
        <p:spPr>
          <a:xfrm>
            <a:off x="7856970" y="12557989"/>
            <a:ext cx="7200820" cy="868893"/>
          </a:xfrm>
          <a:prstGeom prst="rect">
            <a:avLst/>
          </a:prstGeom>
          <a:solidFill>
            <a:srgbClr val="273987"/>
          </a:solidFill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11D657-E61E-5CA0-471A-9C839AD53F61}"/>
              </a:ext>
            </a:extLst>
          </p:cNvPr>
          <p:cNvSpPr txBox="1"/>
          <p:nvPr/>
        </p:nvSpPr>
        <p:spPr>
          <a:xfrm>
            <a:off x="8043807" y="12723241"/>
            <a:ext cx="6809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&amp; ACKNOWLEDGEMENTS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7066845-C114-9EA2-F25D-D5A310310B04}"/>
              </a:ext>
            </a:extLst>
          </p:cNvPr>
          <p:cNvSpPr/>
          <p:nvPr/>
        </p:nvSpPr>
        <p:spPr>
          <a:xfrm>
            <a:off x="7855689" y="13585096"/>
            <a:ext cx="7200820" cy="7146312"/>
          </a:xfrm>
          <a:prstGeom prst="rect">
            <a:avLst/>
          </a:prstGeom>
          <a:noFill/>
          <a:ln>
            <a:solidFill>
              <a:srgbClr val="273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6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E8A2CF0-695F-63CF-00A4-AE4FBE7E0047}"/>
              </a:ext>
            </a:extLst>
          </p:cNvPr>
          <p:cNvSpPr txBox="1"/>
          <p:nvPr/>
        </p:nvSpPr>
        <p:spPr>
          <a:xfrm>
            <a:off x="8109947" y="13886678"/>
            <a:ext cx="680957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the  most critical references and recognize any support or contributions from others. </a:t>
            </a:r>
          </a:p>
          <a:p>
            <a:endParaRPr lang="en-US" sz="3200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4100" indent="-3941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QR code to save space and to link to more extensive lists or related works. </a:t>
            </a:r>
          </a:p>
          <a:p>
            <a:pPr marL="394100" indent="-39410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0288DC21-B1C4-A1D9-A471-E105B771B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6478" y="17312143"/>
            <a:ext cx="1241276" cy="1241276"/>
          </a:xfrm>
          <a:prstGeom prst="rect">
            <a:avLst/>
          </a:prstGeom>
        </p:spPr>
      </p:pic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439FAC0C-720F-DB2F-EEFD-F69832FA4A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655242"/>
              </p:ext>
            </p:extLst>
          </p:nvPr>
        </p:nvGraphicFramePr>
        <p:xfrm>
          <a:off x="15719642" y="8616653"/>
          <a:ext cx="5202188" cy="3873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9" name="Picture 88">
            <a:extLst>
              <a:ext uri="{FF2B5EF4-FFF2-40B4-BE49-F238E27FC236}">
                <a16:creationId xmlns:a16="http://schemas.microsoft.com/office/drawing/2014/main" id="{F3A99DA9-A514-D043-9C04-010C31FD5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4756" y="13454058"/>
            <a:ext cx="2857042" cy="2826155"/>
          </a:xfrm>
          <a:prstGeom prst="rect">
            <a:avLst/>
          </a:prstGeom>
        </p:spPr>
      </p:pic>
      <p:graphicFrame>
        <p:nvGraphicFramePr>
          <p:cNvPr id="90" name="Diagram 89">
            <a:extLst>
              <a:ext uri="{FF2B5EF4-FFF2-40B4-BE49-F238E27FC236}">
                <a16:creationId xmlns:a16="http://schemas.microsoft.com/office/drawing/2014/main" id="{8C41C35C-C016-2119-EB94-6D59F3935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601904"/>
              </p:ext>
            </p:extLst>
          </p:nvPr>
        </p:nvGraphicFramePr>
        <p:xfrm>
          <a:off x="22180575" y="8833774"/>
          <a:ext cx="3576490" cy="2826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44582D-90C8-1E3E-9D8A-044AC11FFD07}"/>
              </a:ext>
            </a:extLst>
          </p:cNvPr>
          <p:cNvSpPr txBox="1"/>
          <p:nvPr/>
        </p:nvSpPr>
        <p:spPr>
          <a:xfrm>
            <a:off x="16091723" y="16356200"/>
            <a:ext cx="25800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Figure 1: Looks like a beautiful graph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0159FB0-0B0C-4066-F68C-04DA0331E8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608331"/>
              </p:ext>
            </p:extLst>
          </p:nvPr>
        </p:nvGraphicFramePr>
        <p:xfrm>
          <a:off x="19914496" y="13406951"/>
          <a:ext cx="4264702" cy="4157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5" name="Chart 14">
                <a:extLst>
                  <a:ext uri="{FF2B5EF4-FFF2-40B4-BE49-F238E27FC236}">
                    <a16:creationId xmlns:a16="http://schemas.microsoft.com/office/drawing/2014/main" id="{13482459-5351-82E8-C751-5BC4BB6AEBB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42242726"/>
                  </p:ext>
                </p:extLst>
              </p:nvPr>
            </p:nvGraphicFramePr>
            <p:xfrm>
              <a:off x="24889643" y="13235270"/>
              <a:ext cx="4703313" cy="456936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1"/>
              </a:graphicData>
            </a:graphic>
          </p:graphicFrame>
        </mc:Choice>
        <mc:Fallback xmlns="">
          <p:pic>
            <p:nvPicPr>
              <p:cNvPr id="15" name="Chart 14">
                <a:extLst>
                  <a:ext uri="{FF2B5EF4-FFF2-40B4-BE49-F238E27FC236}">
                    <a16:creationId xmlns:a16="http://schemas.microsoft.com/office/drawing/2014/main" id="{13482459-5351-82E8-C751-5BC4BB6AEBB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889643" y="13235270"/>
                <a:ext cx="4703313" cy="4569363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F955C560-1F66-2E8D-AAC4-F669A91236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5872795"/>
              </p:ext>
            </p:extLst>
          </p:nvPr>
        </p:nvGraphicFramePr>
        <p:xfrm>
          <a:off x="26261336" y="9130813"/>
          <a:ext cx="3313978" cy="2482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53" name="ZoneTexte 752">
            <a:extLst>
              <a:ext uri="{FF2B5EF4-FFF2-40B4-BE49-F238E27FC236}">
                <a16:creationId xmlns:a16="http://schemas.microsoft.com/office/drawing/2014/main" id="{BA3E6C2A-AF7F-D1C3-CA94-2BFDC837D402}"/>
              </a:ext>
            </a:extLst>
          </p:cNvPr>
          <p:cNvSpPr txBox="1"/>
          <p:nvPr/>
        </p:nvSpPr>
        <p:spPr>
          <a:xfrm>
            <a:off x="687536" y="11142960"/>
            <a:ext cx="6436334" cy="2042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72065" tIns="36032" rIns="72065" bIns="3603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Design:</a:t>
            </a:r>
          </a:p>
          <a:p>
            <a:endParaRPr lang="en-US" sz="3200" b="1" dirty="0">
              <a:solidFill>
                <a:srgbClr val="8C23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Enter the design of your study here</a:t>
            </a:r>
            <a:r>
              <a:rPr lang="en-US" sz="3200" b="1" dirty="0">
                <a:solidFill>
                  <a:srgbClr val="8C2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07813C1-415F-98F7-D7D6-2941C0E7D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9367" y="17302528"/>
            <a:ext cx="1241276" cy="12412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645583-B8A8-2B44-B8DE-D1702674BE06}"/>
              </a:ext>
            </a:extLst>
          </p:cNvPr>
          <p:cNvSpPr txBox="1"/>
          <p:nvPr/>
        </p:nvSpPr>
        <p:spPr>
          <a:xfrm>
            <a:off x="314150" y="1000722"/>
            <a:ext cx="2303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Insert your organization’s logo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logo with a picture of a building&#10;&#10;AI-generated content may be incorrect.">
            <a:extLst>
              <a:ext uri="{FF2B5EF4-FFF2-40B4-BE49-F238E27FC236}">
                <a16:creationId xmlns:a16="http://schemas.microsoft.com/office/drawing/2014/main" id="{E14AE8C5-3480-CF40-2B98-6D7D3A47904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273992" y="324097"/>
            <a:ext cx="2727504" cy="22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44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61f7a635168f94b4fd9f53f49be4d23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ac73515286b1959703858abf54fe93c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TaxCatchAll xmlns="a22f7aeb-af32-4a51-8996-af0fd7538050" xsi:nil="true"/>
    <_Flow_SignoffStatus xmlns="5d8de9d8-1837-42db-97c7-3b5aea292a4b" xsi:nil="true"/>
    <Suitability xmlns="5d8de9d8-1837-42db-97c7-3b5aea292a4b" xsi:nil="true"/>
    <Commission xmlns="5d8de9d8-1837-42db-97c7-3b5aea292a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67B0FC-6BBB-47A1-83BE-A9F295E43C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FADBB3-71B0-4E29-8AE3-2D1580B147DC}">
  <ds:schemaRefs>
    <ds:schemaRef ds:uri="34df3dc8-93c5-4b0f-a1a9-1adbf3bbd1cb"/>
    <ds:schemaRef ds:uri="836ed0fb-7ac3-431c-ae0e-5740776dbe5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d8de9d8-1837-42db-97c7-3b5aea292a4b"/>
    <ds:schemaRef ds:uri="a22f7aeb-af32-4a51-8996-af0fd7538050"/>
  </ds:schemaRefs>
</ds:datastoreItem>
</file>

<file path=customXml/itemProps3.xml><?xml version="1.0" encoding="utf-8"?>
<ds:datastoreItem xmlns:ds="http://schemas.openxmlformats.org/officeDocument/2006/customXml" ds:itemID="{CDBBFE4F-031C-4C12-822C-0717584CD6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208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Byrne</dc:creator>
  <cp:lastModifiedBy>Grit Schoenherr</cp:lastModifiedBy>
  <cp:revision>4</cp:revision>
  <dcterms:created xsi:type="dcterms:W3CDTF">2023-10-19T20:56:00Z</dcterms:created>
  <dcterms:modified xsi:type="dcterms:W3CDTF">2026-05-10T17:53:27Z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  <property fmtid="{D5CDD505-2E9C-101B-9397-08002B2CF9AE}" pid="3" name="MediaServiceImageTags">
    <vt:lpwstr/>
  </property>
</Properties>
</file>