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6" r:id="rId5"/>
    <p:sldMasterId id="2147483666" r:id="rId6"/>
  </p:sldMasterIdLst>
  <p:notesMasterIdLst>
    <p:notesMasterId r:id="rId12"/>
  </p:notesMasterIdLst>
  <p:sldIdLst>
    <p:sldId id="261" r:id="rId7"/>
    <p:sldId id="258" r:id="rId8"/>
    <p:sldId id="259" r:id="rId9"/>
    <p:sldId id="260" r:id="rId10"/>
    <p:sldId id="26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EE23B2-32C1-CC4E-AAF9-112E9839FCBB}" v="2" dt="2026-05-26T19:49:58.0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3"/>
    <p:restoredTop sz="94690"/>
  </p:normalViewPr>
  <p:slideViewPr>
    <p:cSldViewPr snapToGrid="0">
      <p:cViewPr varScale="1">
        <p:scale>
          <a:sx n="110" d="100"/>
          <a:sy n="110" d="100"/>
        </p:scale>
        <p:origin x="17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slide" Target="slides/slide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y Byrne" userId="2b577a30-c7bc-4853-8e09-9b07bd95bfd8" providerId="ADAL" clId="{B22F7372-3BBE-5CF8-AE70-25EE2EC4CB2F}"/>
    <pc:docChg chg="custSel modSld">
      <pc:chgData name="Mary Byrne" userId="2b577a30-c7bc-4853-8e09-9b07bd95bfd8" providerId="ADAL" clId="{B22F7372-3BBE-5CF8-AE70-25EE2EC4CB2F}" dt="2026-05-26T19:50:16.191" v="15" actId="20577"/>
      <pc:docMkLst>
        <pc:docMk/>
      </pc:docMkLst>
      <pc:sldChg chg="modSp mod">
        <pc:chgData name="Mary Byrne" userId="2b577a30-c7bc-4853-8e09-9b07bd95bfd8" providerId="ADAL" clId="{B22F7372-3BBE-5CF8-AE70-25EE2EC4CB2F}" dt="2026-05-26T19:50:16.191" v="15" actId="20577"/>
        <pc:sldMkLst>
          <pc:docMk/>
          <pc:sldMk cId="4684084" sldId="258"/>
        </pc:sldMkLst>
        <pc:spChg chg="mod">
          <ac:chgData name="Mary Byrne" userId="2b577a30-c7bc-4853-8e09-9b07bd95bfd8" providerId="ADAL" clId="{B22F7372-3BBE-5CF8-AE70-25EE2EC4CB2F}" dt="2026-05-26T19:49:42.638" v="7" actId="113"/>
          <ac:spMkLst>
            <pc:docMk/>
            <pc:sldMk cId="4684084" sldId="258"/>
            <ac:spMk id="2" creationId="{56D55689-7113-1DCA-F936-D19C238585F6}"/>
          </ac:spMkLst>
        </pc:spChg>
        <pc:spChg chg="mod">
          <ac:chgData name="Mary Byrne" userId="2b577a30-c7bc-4853-8e09-9b07bd95bfd8" providerId="ADAL" clId="{B22F7372-3BBE-5CF8-AE70-25EE2EC4CB2F}" dt="2026-05-26T19:50:16.191" v="15" actId="20577"/>
          <ac:spMkLst>
            <pc:docMk/>
            <pc:sldMk cId="4684084" sldId="258"/>
            <ac:spMk id="3" creationId="{737B21D0-1C5C-7927-4F67-887CF348231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DDE883-D4FD-A149-A0CF-9A3A2FF43430}" type="datetimeFigureOut">
              <a:rPr lang="en-US" smtClean="0"/>
              <a:t>5/26/26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671D65-B6FA-7E49-B000-CA2D1F4478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6205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8">
            <a:extLst>
              <a:ext uri="{FF2B5EF4-FFF2-40B4-BE49-F238E27FC236}">
                <a16:creationId xmlns:a16="http://schemas.microsoft.com/office/drawing/2014/main" id="{193732A1-F33B-1FB8-B804-2C4BF72DB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83846"/>
            <a:ext cx="10515600" cy="10417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PRESENTATION NAME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4111CD9-505C-521C-CD4D-8915BC3E26E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77518" y="4919524"/>
            <a:ext cx="3636963" cy="588962"/>
          </a:xfrm>
          <a:prstGeom prst="rect">
            <a:avLst/>
          </a:prstGeom>
        </p:spPr>
        <p:txBody>
          <a:bodyPr/>
          <a:lstStyle>
            <a:lvl1pPr>
              <a:defRPr sz="2000" i="1"/>
            </a:lvl1pPr>
          </a:lstStyle>
          <a:p>
            <a:pPr lvl="0"/>
            <a:r>
              <a:rPr lang="en-US" dirty="0"/>
              <a:t>Country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666486-9958-5F98-1B33-4ED46A549F2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743200" y="4325938"/>
            <a:ext cx="7010400" cy="588962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Presenter Name</a:t>
            </a:r>
          </a:p>
        </p:txBody>
      </p:sp>
    </p:spTree>
    <p:extLst>
      <p:ext uri="{BB962C8B-B14F-4D97-AF65-F5344CB8AC3E}">
        <p14:creationId xmlns:p14="http://schemas.microsoft.com/office/powerpoint/2010/main" val="2312951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9737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73FD3-B5FD-564E-0A74-850C82881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00965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98938-6BE2-20D8-D08A-F872CDB957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2A0117-25EC-8988-33D7-89E8BED03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86D76-FE40-7543-8DC2-188A588B1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321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CFEEA-46A0-CC13-08F8-F88D9E010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6"/>
            <a:ext cx="10515600" cy="100965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43D90E-7A52-8AEA-D40F-E57730FB5C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32E92B-3BDE-E305-A8FE-3FFA2555B7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DE0C1C-60BE-8EA7-0B91-844FDCCB5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86D76-FE40-7543-8DC2-188A588B1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905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BA314-BEF4-C507-9FFF-D55E21AF2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68337"/>
            <a:ext cx="10515600" cy="102235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7C5A85-BC10-F163-8FAE-C3368736C2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19F82D-4F6D-DF6B-609D-12248D7105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C131D3-121E-D21C-EEDB-24FEC33716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841C16-80B3-F8C3-CF80-0A05D38C32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F66E53E-2DE3-7F8D-D00F-C09082DE1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86D76-FE40-7543-8DC2-188A588B1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915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DEAA8-31B1-A323-3FA4-5BF3E0FFB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3172"/>
            <a:ext cx="10515600" cy="100751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779D00-8203-F593-D7AA-8DF5B27D0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86D76-FE40-7543-8DC2-188A588B1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224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9AE83F-4637-D06B-A9A9-2C597EC20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86D76-FE40-7543-8DC2-188A588B1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818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F5D47-2D01-4346-6D15-3D4199A71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F888B1-48C2-FC28-1B14-E0E2641204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868214-DCB5-5185-EFB3-61EFC70C99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4589F9-E669-A80F-D745-3458DBBA3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86D76-FE40-7543-8DC2-188A588B1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726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0DD9C-25CC-3408-CFD2-4D4E1407F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732AFAA-F7B6-06EE-6483-283F7F855F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FF5035-D21C-4752-7A58-AAD05D2118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440529-F6E2-C1CD-AA9A-CD3C81A49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86D76-FE40-7543-8DC2-188A588B1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897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1461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2BD8CA-527F-04F2-F843-F3CDFE4497E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615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5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6EFEF0F-B8ED-5D8E-2B72-A63B1BB9A3E0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7B1654-4F8A-F6C2-6EC6-1B67C94AA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0096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2BF0CA-330D-1BBF-7E23-4006F63909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3A3E4C-2688-3877-C9AC-E3D86F7623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1029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>
                <a:solidFill>
                  <a:schemeClr val="bg1"/>
                </a:solidFill>
              </a:defRPr>
            </a:lvl1pPr>
          </a:lstStyle>
          <a:p>
            <a:fld id="{E2E86D76-FE40-7543-8DC2-188A588B1AE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4104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842F59-780E-247A-B46B-984108382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0C688E-7DA5-7048-5BD8-C2F0EDA382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F286AB-1998-16CC-CFE3-C613F13BEB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A52F32-D9F0-CC3B-1B57-E3AA6383B8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280650-B4E8-DC32-616E-4A313F9EF4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FDFD05B-ED0B-8C4A-9FF0-7C7856F22460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48B94FB-2C9E-7A01-ACC2-0184A0BF27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393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4411C32-39C3-BE64-BAD0-DCFDC76E9F2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4266553"/>
            <a:ext cx="10515600" cy="50449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Presenter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AEEB0F1-5156-B184-EDCD-47AB36166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PRESENTATION NAME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4AB057-14EE-06C8-F184-A9C14B07AB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277518" y="4895354"/>
            <a:ext cx="3636963" cy="588962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11627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55689-7113-1DCA-F936-D19C23858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35680"/>
            <a:ext cx="10515600" cy="1009651"/>
          </a:xfrm>
        </p:spPr>
        <p:txBody>
          <a:bodyPr>
            <a:normAutofit fontScale="90000"/>
          </a:bodyPr>
          <a:lstStyle/>
          <a:p>
            <a:r>
              <a:rPr lang="en-US" dirty="0"/>
              <a:t>Disclosure</a:t>
            </a:r>
            <a:br>
              <a:rPr lang="en-US" dirty="0"/>
            </a:br>
            <a:r>
              <a:rPr lang="en-US" sz="2700" b="1" dirty="0">
                <a:solidFill>
                  <a:srgbClr val="C00000"/>
                </a:solidFill>
              </a:rPr>
              <a:t>Mandatory for Oral/Mini-Oral Presentation​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7B21D0-1C5C-7927-4F67-887CF3482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45489"/>
            <a:ext cx="10515600" cy="3931474"/>
          </a:xfrm>
        </p:spPr>
        <p:txBody>
          <a:bodyPr>
            <a:normAutofit/>
          </a:bodyPr>
          <a:lstStyle/>
          <a:p>
            <a:pPr fontAlgn="base"/>
            <a:r>
              <a:rPr lang="en-US" sz="1800" dirty="0"/>
              <a:t>Oral and Mini-Oral presenters are required to include their disclosure information on this slide. ​</a:t>
            </a:r>
          </a:p>
          <a:p>
            <a:pPr fontAlgn="base"/>
            <a:r>
              <a:rPr lang="en-US" sz="1800" dirty="0"/>
              <a:t>For invited speakers, please remove this slide, as disclosures are not required.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FC4C22-F99E-DA70-4A8A-35241A53A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86D76-FE40-7543-8DC2-188A588B1AE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4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DB34A-2CCC-D8F7-8109-D5C229944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4ECBF7-8608-40DC-E977-A2DDB0B7B1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F9E23D-868D-D1B3-3117-5F389E752FF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72C39A-8B57-B190-EE7A-C87E5D48EF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9037A0-2E67-2392-FC19-605AFEAE5A13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E01C6D-AF48-CAF4-7AB7-1D4ECF1D9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86D76-FE40-7543-8DC2-188A588B1AE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7298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9DD4614-E4A5-E929-5A7B-7032244A0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86D76-FE40-7543-8DC2-188A588B1AE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7492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95175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9B4594CA67DD848ABD91F859C75CDAA" ma:contentTypeVersion="25" ma:contentTypeDescription="Create a new document." ma:contentTypeScope="" ma:versionID="61f7a635168f94b4fd9f53f49be4d230">
  <xsd:schema xmlns:xsd="http://www.w3.org/2001/XMLSchema" xmlns:xs="http://www.w3.org/2001/XMLSchema" xmlns:p="http://schemas.microsoft.com/office/2006/metadata/properties" xmlns:ns2="0b5aa3ad-7d31-4cef-a0a3-16ecc7c783a8" xmlns:ns3="5d8de9d8-1837-42db-97c7-3b5aea292a4b" xmlns:ns4="a22f7aeb-af32-4a51-8996-af0fd7538050" targetNamespace="http://schemas.microsoft.com/office/2006/metadata/properties" ma:root="true" ma:fieldsID="ac73515286b1959703858abf54fe93c5" ns2:_="" ns3:_="" ns4:_="">
    <xsd:import namespace="0b5aa3ad-7d31-4cef-a0a3-16ecc7c783a8"/>
    <xsd:import namespace="5d8de9d8-1837-42db-97c7-3b5aea292a4b"/>
    <xsd:import namespace="a22f7aeb-af32-4a51-8996-af0fd753805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ServiceOCR" minOccurs="0"/>
                <xsd:element ref="ns3:MediaLengthInSeconds" minOccurs="0"/>
                <xsd:element ref="ns3:_Flow_SignoffStatus" minOccurs="0"/>
                <xsd:element ref="ns3:Suitability" minOccurs="0"/>
                <xsd:element ref="ns3:lcf76f155ced4ddcb4097134ff3c332f" minOccurs="0"/>
                <xsd:element ref="ns4:TaxCatchAll" minOccurs="0"/>
                <xsd:element ref="ns3:MediaServiceObjectDetectorVersions" minOccurs="0"/>
                <xsd:element ref="ns3:MediaServiceSearchProperties" minOccurs="0"/>
                <xsd:element ref="ns3:Commission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5aa3ad-7d31-4cef-a0a3-16ecc7c783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8de9d8-1837-42db-97c7-3b5aea292a4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_Flow_SignoffStatus" ma:index="21" nillable="true" ma:displayName="Sign-off status" ma:internalName="Sign_x002d_off_x0020_status">
      <xsd:simpleType>
        <xsd:restriction base="dms:Text"/>
      </xsd:simpleType>
    </xsd:element>
    <xsd:element name="Suitability" ma:index="22" nillable="true" ma:displayName="Suitability" ma:description="Picture quality" ma:format="Dropdown" ma:internalName="Suitability">
      <xsd:simpleType>
        <xsd:union memberTypes="dms:Text">
          <xsd:simpleType>
            <xsd:restriction base="dms:Choice">
              <xsd:enumeration value="Yes"/>
              <xsd:enumeration value="No"/>
            </xsd:restriction>
          </xsd:simpleType>
        </xsd:union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feb1ccaa-8655-4a67-bc2a-7fa66ae7ca6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Commission" ma:index="28" nillable="true" ma:displayName="Approval?" ma:format="Dropdown" ma:internalName="Commission">
      <xsd:simpleType>
        <xsd:restriction base="dms:Choice">
          <xsd:enumeration value="YES"/>
          <xsd:enumeration value="NO"/>
        </xsd:restriction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2f7aeb-af32-4a51-8996-af0fd7538050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256ea676-f801-4026-a1bd-e8dffc1d8a89}" ma:internalName="TaxCatchAll" ma:showField="CatchAllData" ma:web="0b5aa3ad-7d31-4cef-a0a3-16ecc7c783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mmission xmlns="5d8de9d8-1837-42db-97c7-3b5aea292a4b" xsi:nil="true"/>
    <lcf76f155ced4ddcb4097134ff3c332f xmlns="5d8de9d8-1837-42db-97c7-3b5aea292a4b">
      <Terms xmlns="http://schemas.microsoft.com/office/infopath/2007/PartnerControls"/>
    </lcf76f155ced4ddcb4097134ff3c332f>
    <_Flow_SignoffStatus xmlns="5d8de9d8-1837-42db-97c7-3b5aea292a4b" xsi:nil="true"/>
    <TaxCatchAll xmlns="a22f7aeb-af32-4a51-8996-af0fd7538050" xsi:nil="true"/>
    <Suitability xmlns="5d8de9d8-1837-42db-97c7-3b5aea292a4b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29EB2B1-7EA1-42CD-A51D-662880C8912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b5aa3ad-7d31-4cef-a0a3-16ecc7c783a8"/>
    <ds:schemaRef ds:uri="5d8de9d8-1837-42db-97c7-3b5aea292a4b"/>
    <ds:schemaRef ds:uri="a22f7aeb-af32-4a51-8996-af0fd753805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2A3FA36-CFD2-463C-ACEC-A5CB1FE850BC}">
  <ds:schemaRefs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5d8de9d8-1837-42db-97c7-3b5aea292a4b"/>
    <ds:schemaRef ds:uri="http://schemas.openxmlformats.org/package/2006/metadata/core-properties"/>
    <ds:schemaRef ds:uri="http://www.w3.org/XML/1998/namespace"/>
    <ds:schemaRef ds:uri="http://purl.org/dc/dcmitype/"/>
    <ds:schemaRef ds:uri="http://purl.org/dc/terms/"/>
    <ds:schemaRef ds:uri="a22f7aeb-af32-4a51-8996-af0fd7538050"/>
    <ds:schemaRef ds:uri="0b5aa3ad-7d31-4cef-a0a3-16ecc7c783a8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D75E792D-3D08-436C-8ED4-ED557406D34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44</Words>
  <Application>Microsoft Macintosh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Aptos</vt:lpstr>
      <vt:lpstr>Aptos Display</vt:lpstr>
      <vt:lpstr>Arial</vt:lpstr>
      <vt:lpstr>Office Theme</vt:lpstr>
      <vt:lpstr>Custom Design</vt:lpstr>
      <vt:lpstr>1_Custom Design</vt:lpstr>
      <vt:lpstr>PRESENTATION NAME</vt:lpstr>
      <vt:lpstr>Disclosure Mandatory for Oral/Mini-Oral Presentation​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Mary Byrne</dc:creator>
  <cp:lastModifiedBy>Mary Byrne</cp:lastModifiedBy>
  <cp:revision>4</cp:revision>
  <dcterms:created xsi:type="dcterms:W3CDTF">2025-04-28T17:46:58Z</dcterms:created>
  <dcterms:modified xsi:type="dcterms:W3CDTF">2026-05-26T19:50:18Z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0x010100E9B4594CA67DD848ABD91F859C75CDAA</vt:lpwstr>
  </property>
</Properties>
</file>