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3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6" r:id="rId2"/>
    <p:sldMasterId id="2147483666" r:id="rId3"/>
  </p:sldMasterIdLst>
  <p:notesMasterIdLst>
    <p:notesMasterId r:id="rId9"/>
  </p:notesMasterIdLst>
  <p:sldIdLst>
    <p:sldId id="261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 snapToGrid="0">
      <p:cViewPr varScale="1">
        <p:scale>
          <a:sx n="116" d="100"/>
          <a:sy n="116" d="100"/>
        </p:scale>
        <p:origin x="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DE883-D4FD-A149-A0CF-9A3A2FF43430}" type="datetimeFigureOut">
              <a:rPr lang="en-US" smtClean="0"/>
              <a:t>4/29/25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71D65-B6FA-7E49-B000-CA2D1F4478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620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8">
            <a:extLst>
              <a:ext uri="{FF2B5EF4-FFF2-40B4-BE49-F238E27FC236}">
                <a16:creationId xmlns:a16="http://schemas.microsoft.com/office/drawing/2014/main" id="{193732A1-F33B-1FB8-B804-2C4BF72DB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83846"/>
            <a:ext cx="10515600" cy="1041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PRESENTATION 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111CD9-505C-521C-CD4D-8915BC3E26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7518" y="4919524"/>
            <a:ext cx="3636963" cy="588962"/>
          </a:xfrm>
          <a:prstGeom prst="rect">
            <a:avLst/>
          </a:prstGeom>
        </p:spPr>
        <p:txBody>
          <a:bodyPr/>
          <a:lstStyle>
            <a:lvl1pPr>
              <a:defRPr sz="2000" i="1"/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66486-9958-5F98-1B33-4ED46A549F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3200" y="4325938"/>
            <a:ext cx="7010400" cy="58896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31295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73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73FD3-B5FD-564E-0A74-850C82881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98938-6BE2-20D8-D08A-F872CDB95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A0117-25EC-8988-33D7-89E8BED03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21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FEEA-46A0-CC13-08F8-F88D9E010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6"/>
            <a:ext cx="10515600" cy="100965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3D90E-7A52-8AEA-D40F-E57730FB5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2E92B-3BDE-E305-A8FE-3FFA2555B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E0C1C-60BE-8EA7-0B91-844FDCCB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05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A314-BEF4-C507-9FFF-D55E21AF2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7"/>
            <a:ext cx="10515600" cy="102235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C5A85-BC10-F163-8FAE-C3368736C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9F82D-4F6D-DF6B-609D-12248D710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C131D3-121E-D21C-EEDB-24FEC33716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841C16-80B3-F8C3-CF80-0A05D38C32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66E53E-2DE3-7F8D-D00F-C09082DE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15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DEAA8-31B1-A323-3FA4-5BF3E0FF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3172"/>
            <a:ext cx="10515600" cy="100751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79D00-8203-F593-D7AA-8DF5B27D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22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9AE83F-4637-D06B-A9A9-2C597EC20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18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F5D47-2D01-4346-6D15-3D4199A71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888B1-48C2-FC28-1B14-E0E264120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68214-DCB5-5185-EFB3-61EFC70C9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589F9-E669-A80F-D745-3458DBBA3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26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0DD9C-25CC-3408-CFD2-4D4E1407F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2AFAA-F7B6-06EE-6483-283F7F855F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F5035-D21C-4752-7A58-AAD05D211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40529-F6E2-C1CD-AA9A-CD3C81A49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9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46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blue text&#10;&#10;AI-generated content may be incorrect.">
            <a:extLst>
              <a:ext uri="{FF2B5EF4-FFF2-40B4-BE49-F238E27FC236}">
                <a16:creationId xmlns:a16="http://schemas.microsoft.com/office/drawing/2014/main" id="{E2F24E74-C897-FC2B-F2EB-3D23EC31D1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1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EFEF0F-B8ED-5D8E-2B72-A63B1BB9A3E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7B1654-4F8A-F6C2-6EC6-1B67C94AA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BF0CA-330D-1BBF-7E23-4006F6390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A3E4C-2688-3877-C9AC-E3D86F762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029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E2E86D76-FE40-7543-8DC2-188A588B1A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10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842F59-780E-247A-B46B-984108382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C688E-7DA5-7048-5BD8-C2F0EDA3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286AB-1998-16CC-CFE3-C613F13BEB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52F32-D9F0-CC3B-1B57-E3AA6383B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80650-B4E8-DC32-616E-4A313F9EF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DFD05B-ED0B-8C4A-9FF0-7C7856F2246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thank you card with red and blue text&#10;&#10;AI-generated content may be incorrect.">
            <a:extLst>
              <a:ext uri="{FF2B5EF4-FFF2-40B4-BE49-F238E27FC236}">
                <a16:creationId xmlns:a16="http://schemas.microsoft.com/office/drawing/2014/main" id="{5417DF9D-7513-4567-8651-79612E6FB7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9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411C32-39C3-BE64-BAD0-DCFDC76E9F2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4266553"/>
            <a:ext cx="10515600" cy="5044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EEB0F1-5156-B184-EDCD-47AB36166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AB057-14EE-06C8-F184-A9C14B07A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77518" y="4895354"/>
            <a:ext cx="3636963" cy="5889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62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55689-7113-1DCA-F936-D19C23858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B21D0-1C5C-7927-4F67-887CF3482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C4C22-F99E-DA70-4A8A-35241A53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B34A-2CCC-D8F7-8109-D5C229944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ECBF7-8608-40DC-E977-A2DDB0B7B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9E23D-868D-D1B3-3117-5F389E752F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72C39A-8B57-B190-EE7A-C87E5D48EF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9037A0-2E67-2392-FC19-605AFEAE5A1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01C6D-AF48-CAF4-7AB7-1D4ECF1D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29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DD4614-E4A5-E929-5A7B-7032244A0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4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517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61f7a635168f94b4fd9f53f49be4d230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ac73515286b1959703858abf54fe93c5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ission xmlns="5d8de9d8-1837-42db-97c7-3b5aea292a4b" xsi:nil="true"/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Props1.xml><?xml version="1.0" encoding="utf-8"?>
<ds:datastoreItem xmlns:ds="http://schemas.openxmlformats.org/officeDocument/2006/customXml" ds:itemID="{F29EB2B1-7EA1-42CD-A51D-662880C8912C}"/>
</file>

<file path=customXml/itemProps2.xml><?xml version="1.0" encoding="utf-8"?>
<ds:datastoreItem xmlns:ds="http://schemas.openxmlformats.org/officeDocument/2006/customXml" ds:itemID="{D75E792D-3D08-436C-8ED4-ED557406D341}"/>
</file>

<file path=customXml/itemProps3.xml><?xml version="1.0" encoding="utf-8"?>
<ds:datastoreItem xmlns:ds="http://schemas.openxmlformats.org/officeDocument/2006/customXml" ds:itemID="{A2A3FA36-CFD2-463C-ACEC-A5CB1FE850BC}"/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6</Words>
  <Application>Microsoft Macintosh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Custom Design</vt:lpstr>
      <vt:lpstr>1_Custom Design</vt:lpstr>
      <vt:lpstr>PRESENTATION NAME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Mary Byrne</dc:creator>
  <cp:lastModifiedBy>Mary Byrne</cp:lastModifiedBy>
  <cp:revision>2</cp:revision>
  <dcterms:created xsi:type="dcterms:W3CDTF">2025-04-28T17:46:58Z</dcterms:created>
  <dcterms:modified xsi:type="dcterms:W3CDTF">2025-04-29T09:04:11Z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