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8" r:id="rId4"/>
    <p:sldMasterId id="2147483668" r:id="rId5"/>
    <p:sldMasterId id="2147483680" r:id="rId6"/>
  </p:sldMasterIdLst>
  <p:sldIdLst>
    <p:sldId id="258" r:id="rId7"/>
    <p:sldId id="259" r:id="rId8"/>
    <p:sldId id="26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3C82"/>
    <a:srgbClr val="11416C"/>
    <a:srgbClr val="E921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3EABE2-1350-CE4B-A04C-EB196AFEE87B}" v="21" dt="2024-06-27T23:35:15.2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703"/>
  </p:normalViewPr>
  <p:slideViewPr>
    <p:cSldViewPr snapToGrid="0">
      <p:cViewPr varScale="1">
        <p:scale>
          <a:sx n="97" d="100"/>
          <a:sy n="97" d="100"/>
        </p:scale>
        <p:origin x="106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4B56B-6614-DC6C-91E6-116AAA61CB5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38800" y="2682240"/>
            <a:ext cx="5791200" cy="172838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>
                <a:solidFill>
                  <a:srgbClr val="263C82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745685-A45D-034E-5511-5AA82CC0D28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553200" y="4505630"/>
            <a:ext cx="4114800" cy="11128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rgbClr val="263C8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  <a:p>
            <a:r>
              <a:rPr lang="en-US" dirty="0"/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3656979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A8481-B0BC-43A7-4164-360328B907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045844"/>
            <a:ext cx="10515599" cy="701676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0DBEF4-537F-B0CE-7CE2-25FFE28F31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874" y="2036284"/>
            <a:ext cx="10515598" cy="38539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C1BE8EF-856D-AC3D-72FF-9FB488804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7520" y="6356350"/>
            <a:ext cx="716280" cy="365125"/>
          </a:xfrm>
          <a:prstGeom prst="rect">
            <a:avLst/>
          </a:prstGeom>
        </p:spPr>
        <p:txBody>
          <a:bodyPr/>
          <a:lstStyle/>
          <a:p>
            <a:fld id="{2925CA8D-DE1D-E443-A3D8-B9D76898A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1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49E31-9239-8B32-38A5-69400A36D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45845"/>
            <a:ext cx="10515600" cy="701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261F4-E3DF-7175-0DDE-64CD22AD03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95D841-887D-25B2-9D1A-CCEA3D4366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4DD667-5367-ABEF-D1F0-29E02CCB9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49480" y="6356350"/>
            <a:ext cx="1604319" cy="365125"/>
          </a:xfrm>
          <a:prstGeom prst="rect">
            <a:avLst/>
          </a:prstGeom>
        </p:spPr>
        <p:txBody>
          <a:bodyPr/>
          <a:lstStyle/>
          <a:p>
            <a:fld id="{2925CA8D-DE1D-E443-A3D8-B9D76898A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37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E8169-52A4-4D0F-0590-E2106E7B8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45845"/>
            <a:ext cx="10515600" cy="701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C14EB4-1319-C303-60CC-5990944C4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25CA8D-DE1D-E443-A3D8-B9D76898A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882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39829B-CCA0-769C-0F64-008633E97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25CA8D-DE1D-E443-A3D8-B9D76898A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365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D879C-A6D5-B5B8-0847-6D86F4508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E9C12A-CF74-A49E-038F-D75E2BA789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907571-FB6F-EBBD-FD54-0EE6D0D776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45360"/>
            <a:ext cx="3932237" cy="36236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E7F994-A38B-B69D-7ADE-65274C304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25CA8D-DE1D-E443-A3D8-B9D76898A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992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3825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4.emf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6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88AAA08-02F3-8409-97D9-9D3097D6A0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973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045764-8A83-EEE0-DB21-140E8B54AB4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5600" y="1777941"/>
            <a:ext cx="3987800" cy="2159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1F97B55-7B05-C276-9B47-DCB80651696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604000" y="469408"/>
            <a:ext cx="4262120" cy="124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146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bg1"/>
          </a:solidFill>
          <a:latin typeface="Roboto" pitchFamily="2" charset="0"/>
          <a:ea typeface="Roboto" pitchFamily="2" charset="0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bg1"/>
          </a:solidFill>
          <a:latin typeface="Roboto Medium" pitchFamily="2" charset="0"/>
          <a:ea typeface="Roboto Medium" pitchFamily="2" charset="0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800" b="0" i="0" kern="1200">
          <a:solidFill>
            <a:schemeClr val="bg1"/>
          </a:solidFill>
          <a:latin typeface="Roboto Medium" pitchFamily="2" charset="0"/>
          <a:ea typeface="Roboto Medium" pitchFamily="2" charset="0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800" b="0" i="0" kern="1200">
          <a:solidFill>
            <a:schemeClr val="bg1"/>
          </a:solidFill>
          <a:latin typeface="Roboto Medium" pitchFamily="2" charset="0"/>
          <a:ea typeface="Roboto Medium" pitchFamily="2" charset="0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800" b="0" i="0" kern="1200">
          <a:solidFill>
            <a:schemeClr val="bg1"/>
          </a:solidFill>
          <a:latin typeface="Roboto Medium" pitchFamily="2" charset="0"/>
          <a:ea typeface="Roboto Medium" pitchFamily="2" charset="0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800" b="0" i="0" kern="1200">
          <a:solidFill>
            <a:schemeClr val="bg1"/>
          </a:solidFill>
          <a:latin typeface="Roboto Medium" pitchFamily="2" charset="0"/>
          <a:ea typeface="Roboto Medium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264FBF5-C33E-5E2F-6C91-4D155C1284F0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997440" y="6342443"/>
            <a:ext cx="2194560" cy="3706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99F911F-7169-28F9-2E86-BAD27CA83A7E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6352453"/>
            <a:ext cx="7772400" cy="372918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0C2520E-A6E1-B426-5AE9-A9391C722A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42880" y="6356350"/>
            <a:ext cx="10109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fld id="{1404465B-FDA1-4F48-BD9E-2FD389302EF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4C39C60-B7D4-B18E-2ED7-31F140B41CCC}"/>
              </a:ext>
            </a:extLst>
          </p:cNvPr>
          <p:cNvSpPr txBox="1"/>
          <p:nvPr userDrawn="1"/>
        </p:nvSpPr>
        <p:spPr>
          <a:xfrm>
            <a:off x="7782560" y="6348324"/>
            <a:ext cx="2194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0" dirty="0">
                <a:solidFill>
                  <a:srgbClr val="11416C"/>
                </a:solidFill>
                <a:latin typeface="Roboto" pitchFamily="2" charset="0"/>
                <a:ea typeface="Roboto" pitchFamily="2" charset="0"/>
              </a:rPr>
              <a:t>wclc.iaslc.org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760AA7-807C-5870-CC92-7FDFE20EC16B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0"/>
            <a:ext cx="121920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87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2" r:id="rId2"/>
    <p:sldLayoutId id="2147483674" r:id="rId3"/>
    <p:sldLayoutId id="2147483675" r:id="rId4"/>
    <p:sldLayoutId id="214748367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Roboto" pitchFamily="2" charset="0"/>
          <a:ea typeface="Roboto" pitchFamily="2" charset="0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Roboto Light" pitchFamily="2" charset="0"/>
          <a:ea typeface="Roboto Light" pitchFamily="2" charset="0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Roboto Light" pitchFamily="2" charset="0"/>
          <a:ea typeface="Roboto Light" pitchFamily="2" charset="0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Roboto Light" pitchFamily="2" charset="0"/>
          <a:ea typeface="Roboto Light" pitchFamily="2" charset="0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Roboto Light" pitchFamily="2" charset="0"/>
          <a:ea typeface="Roboto Light" pitchFamily="2" charset="0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Roboto Light" pitchFamily="2" charset="0"/>
          <a:ea typeface="Roboto Light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16280B-6F88-0372-1314-FD6BAA3063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72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217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D6B86-D4A9-F446-70B9-1C0B7017B2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82E7E7-6984-834E-DD09-BE61EA1BBE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265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9511D-2225-C003-1CB8-06883D4BF8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F0CD3A-C96D-5890-D58B-CADC15C064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454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476378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B4594CA67DD848ABD91F859C75CDAA" ma:contentTypeVersion="24" ma:contentTypeDescription="Create a new document." ma:contentTypeScope="" ma:versionID="ccf4357cd91c61e03cbbd5c9b34cdda7">
  <xsd:schema xmlns:xsd="http://www.w3.org/2001/XMLSchema" xmlns:xs="http://www.w3.org/2001/XMLSchema" xmlns:p="http://schemas.microsoft.com/office/2006/metadata/properties" xmlns:ns2="0b5aa3ad-7d31-4cef-a0a3-16ecc7c783a8" xmlns:ns3="5d8de9d8-1837-42db-97c7-3b5aea292a4b" xmlns:ns4="a22f7aeb-af32-4a51-8996-af0fd7538050" targetNamespace="http://schemas.microsoft.com/office/2006/metadata/properties" ma:root="true" ma:fieldsID="2f9d8610d8ff08b3df1f16f4400fa048" ns2:_="" ns3:_="" ns4:_="">
    <xsd:import namespace="0b5aa3ad-7d31-4cef-a0a3-16ecc7c783a8"/>
    <xsd:import namespace="5d8de9d8-1837-42db-97c7-3b5aea292a4b"/>
    <xsd:import namespace="a22f7aeb-af32-4a51-8996-af0fd753805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LengthInSeconds" minOccurs="0"/>
                <xsd:element ref="ns3:_Flow_SignoffStatus" minOccurs="0"/>
                <xsd:element ref="ns3:Suitability" minOccurs="0"/>
                <xsd:element ref="ns3:lcf76f155ced4ddcb4097134ff3c332f" minOccurs="0"/>
                <xsd:element ref="ns4:TaxCatchAll" minOccurs="0"/>
                <xsd:element ref="ns3:MediaServiceObjectDetectorVersions" minOccurs="0"/>
                <xsd:element ref="ns3:MediaServiceSearchProperties" minOccurs="0"/>
                <xsd:element ref="ns3:Commis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5aa3ad-7d31-4cef-a0a3-16ecc7c783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8de9d8-1837-42db-97c7-3b5aea292a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Suitability" ma:index="22" nillable="true" ma:displayName="Suitability" ma:description="Picture quality" ma:format="Dropdown" ma:internalName="Suitability">
      <xsd:simpleType>
        <xsd:union memberTypes="dms:Text">
          <xsd:simpleType>
            <xsd:restriction base="dms:Choice">
              <xsd:enumeration value="Yes"/>
              <xsd:enumeration value="No"/>
            </xsd:restriction>
          </xsd:simpleType>
        </xsd:union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feb1ccaa-8655-4a67-bc2a-7fa66ae7ca6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Commission" ma:index="28" nillable="true" ma:displayName="Approval?" ma:format="Dropdown" ma:internalName="Commission">
      <xsd:simpleType>
        <xsd:restriction base="dms:Choice">
          <xsd:enumeration value="YES"/>
          <xsd:enumeration value="NO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2f7aeb-af32-4a51-8996-af0fd7538050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256ea676-f801-4026-a1bd-e8dffc1d8a89}" ma:internalName="TaxCatchAll" ma:showField="CatchAllData" ma:web="0b5aa3ad-7d31-4cef-a0a3-16ecc7c783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d8de9d8-1837-42db-97c7-3b5aea292a4b">
      <Terms xmlns="http://schemas.microsoft.com/office/infopath/2007/PartnerControls"/>
    </lcf76f155ced4ddcb4097134ff3c332f>
    <_Flow_SignoffStatus xmlns="5d8de9d8-1837-42db-97c7-3b5aea292a4b" xsi:nil="true"/>
    <TaxCatchAll xmlns="a22f7aeb-af32-4a51-8996-af0fd7538050" xsi:nil="true"/>
    <Suitability xmlns="5d8de9d8-1837-42db-97c7-3b5aea292a4b" xsi:nil="true"/>
    <Commission xmlns="5d8de9d8-1837-42db-97c7-3b5aea292a4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D7F7C82-B2B2-434A-959D-C65F9EA4C2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b5aa3ad-7d31-4cef-a0a3-16ecc7c783a8"/>
    <ds:schemaRef ds:uri="5d8de9d8-1837-42db-97c7-3b5aea292a4b"/>
    <ds:schemaRef ds:uri="a22f7aeb-af32-4a51-8996-af0fd75380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4821076-5428-4DFF-94CF-79584690AE98}">
  <ds:schemaRefs>
    <ds:schemaRef ds:uri="http://schemas.microsoft.com/office/2006/metadata/properties"/>
    <ds:schemaRef ds:uri="http://schemas.microsoft.com/office/infopath/2007/PartnerControls"/>
    <ds:schemaRef ds:uri="5d8de9d8-1837-42db-97c7-3b5aea292a4b"/>
    <ds:schemaRef ds:uri="a22f7aeb-af32-4a51-8996-af0fd7538050"/>
  </ds:schemaRefs>
</ds:datastoreItem>
</file>

<file path=customXml/itemProps3.xml><?xml version="1.0" encoding="utf-8"?>
<ds:datastoreItem xmlns:ds="http://schemas.openxmlformats.org/officeDocument/2006/customXml" ds:itemID="{878C94B7-DD70-498D-BE41-6F5016811C8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585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Custom Design</vt:lpstr>
      <vt:lpstr>1_Custom Design</vt:lpstr>
      <vt:lpstr>2_Custom Design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 Byrne</dc:creator>
  <cp:lastModifiedBy>Eugenia Evoyan</cp:lastModifiedBy>
  <cp:revision>7</cp:revision>
  <dcterms:created xsi:type="dcterms:W3CDTF">2024-05-02T13:03:02Z</dcterms:created>
  <dcterms:modified xsi:type="dcterms:W3CDTF">2025-05-22T13:12:39Z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0x010100E9B4594CA67DD848ABD91F859C75CDAA</vt:lpwstr>
  </property>
</Properties>
</file>